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51"/>
  </p:notesMasterIdLst>
  <p:handoutMasterIdLst>
    <p:handoutMasterId r:id="rId52"/>
  </p:handoutMasterIdLst>
  <p:sldIdLst>
    <p:sldId id="306" r:id="rId5"/>
    <p:sldId id="314" r:id="rId6"/>
    <p:sldId id="315" r:id="rId7"/>
    <p:sldId id="307" r:id="rId8"/>
    <p:sldId id="316" r:id="rId9"/>
    <p:sldId id="321" r:id="rId10"/>
    <p:sldId id="329" r:id="rId11"/>
    <p:sldId id="330" r:id="rId12"/>
    <p:sldId id="309" r:id="rId13"/>
    <p:sldId id="326" r:id="rId14"/>
    <p:sldId id="327" r:id="rId15"/>
    <p:sldId id="328" r:id="rId16"/>
    <p:sldId id="324" r:id="rId17"/>
    <p:sldId id="322" r:id="rId18"/>
    <p:sldId id="325" r:id="rId19"/>
    <p:sldId id="317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58" r:id="rId31"/>
    <p:sldId id="319" r:id="rId32"/>
    <p:sldId id="341" r:id="rId33"/>
    <p:sldId id="342" r:id="rId34"/>
    <p:sldId id="343" r:id="rId35"/>
    <p:sldId id="345" r:id="rId36"/>
    <p:sldId id="346" r:id="rId37"/>
    <p:sldId id="347" r:id="rId38"/>
    <p:sldId id="348" r:id="rId39"/>
    <p:sldId id="349" r:id="rId40"/>
    <p:sldId id="355" r:id="rId41"/>
    <p:sldId id="356" r:id="rId42"/>
    <p:sldId id="320" r:id="rId43"/>
    <p:sldId id="350" r:id="rId44"/>
    <p:sldId id="352" r:id="rId45"/>
    <p:sldId id="351" r:id="rId46"/>
    <p:sldId id="357" r:id="rId47"/>
    <p:sldId id="353" r:id="rId48"/>
    <p:sldId id="354" r:id="rId49"/>
    <p:sldId id="312" r:id="rId50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47" autoAdjust="0"/>
  </p:normalViewPr>
  <p:slideViewPr>
    <p:cSldViewPr snapToGrid="0">
      <p:cViewPr>
        <p:scale>
          <a:sx n="100" d="100"/>
          <a:sy n="100" d="100"/>
        </p:scale>
        <p:origin x="72" y="312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8/10/relationships/authors" Target="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B37D5-53BE-4E7C-894B-4E3A1F582CE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CB37705-9E0A-4E1C-968B-8B7263982E14}">
      <dgm:prSet/>
      <dgm:spPr/>
      <dgm:t>
        <a:bodyPr/>
        <a:lstStyle/>
        <a:p>
          <a:r>
            <a:rPr lang="en-GB"/>
            <a:t>Which machine instruction corresponds to that source line?</a:t>
          </a:r>
          <a:endParaRPr lang="en-US"/>
        </a:p>
      </dgm:t>
    </dgm:pt>
    <dgm:pt modelId="{B7CCB9E9-0454-430E-8E37-F901F5416968}" type="parTrans" cxnId="{E9EA34E0-C51A-4F69-8414-174169212555}">
      <dgm:prSet/>
      <dgm:spPr/>
      <dgm:t>
        <a:bodyPr/>
        <a:lstStyle/>
        <a:p>
          <a:endParaRPr lang="en-US"/>
        </a:p>
      </dgm:t>
    </dgm:pt>
    <dgm:pt modelId="{310E9F47-B554-4445-8542-BA1B5956F6F9}" type="sibTrans" cxnId="{E9EA34E0-C51A-4F69-8414-174169212555}">
      <dgm:prSet/>
      <dgm:spPr/>
      <dgm:t>
        <a:bodyPr/>
        <a:lstStyle/>
        <a:p>
          <a:endParaRPr lang="en-US"/>
        </a:p>
      </dgm:t>
    </dgm:pt>
    <dgm:pt modelId="{D1A98582-6E1A-4BD8-A97D-C5194DFBAA9A}">
      <dgm:prSet/>
      <dgm:spPr/>
      <dgm:t>
        <a:bodyPr/>
        <a:lstStyle/>
        <a:p>
          <a:r>
            <a:rPr lang="en-GB"/>
            <a:t>How do we make the process stop when that machine instruction is executed?</a:t>
          </a:r>
          <a:endParaRPr lang="en-US"/>
        </a:p>
      </dgm:t>
    </dgm:pt>
    <dgm:pt modelId="{6EDEBC5A-F8E0-4815-BA60-E6DF9745715C}" type="parTrans" cxnId="{C0BBCBF9-CC25-45CC-9FA0-05B5037ED696}">
      <dgm:prSet/>
      <dgm:spPr/>
      <dgm:t>
        <a:bodyPr/>
        <a:lstStyle/>
        <a:p>
          <a:endParaRPr lang="en-US"/>
        </a:p>
      </dgm:t>
    </dgm:pt>
    <dgm:pt modelId="{A59E4681-8D60-4A29-BC58-EE2B5E9532F6}" type="sibTrans" cxnId="{C0BBCBF9-CC25-45CC-9FA0-05B5037ED696}">
      <dgm:prSet/>
      <dgm:spPr/>
      <dgm:t>
        <a:bodyPr/>
        <a:lstStyle/>
        <a:p>
          <a:endParaRPr lang="en-US"/>
        </a:p>
      </dgm:t>
    </dgm:pt>
    <dgm:pt modelId="{4EEDA1EC-399E-41AF-B11B-AC0147FA4F06}" type="pres">
      <dgm:prSet presAssocID="{A71B37D5-53BE-4E7C-894B-4E3A1F582CE8}" presName="root" presStyleCnt="0">
        <dgm:presLayoutVars>
          <dgm:dir/>
          <dgm:resizeHandles val="exact"/>
        </dgm:presLayoutVars>
      </dgm:prSet>
      <dgm:spPr/>
    </dgm:pt>
    <dgm:pt modelId="{C6C3BCED-92E2-4FD4-8D86-C907E3FDA2EA}" type="pres">
      <dgm:prSet presAssocID="{1CB37705-9E0A-4E1C-968B-8B7263982E14}" presName="compNode" presStyleCnt="0"/>
      <dgm:spPr/>
    </dgm:pt>
    <dgm:pt modelId="{CCE0B64D-2727-400D-8249-F506904AA655}" type="pres">
      <dgm:prSet presAssocID="{1CB37705-9E0A-4E1C-968B-8B7263982E14}" presName="bgRect" presStyleLbl="bgShp" presStyleIdx="0" presStyleCnt="2"/>
      <dgm:spPr/>
    </dgm:pt>
    <dgm:pt modelId="{D7E59617-D2BC-41D2-B023-B069E6AF19CF}" type="pres">
      <dgm:prSet presAssocID="{1CB37705-9E0A-4E1C-968B-8B7263982E1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367430BE-7565-4FC8-95E5-FAAB19133664}" type="pres">
      <dgm:prSet presAssocID="{1CB37705-9E0A-4E1C-968B-8B7263982E14}" presName="spaceRect" presStyleCnt="0"/>
      <dgm:spPr/>
    </dgm:pt>
    <dgm:pt modelId="{54569403-60E7-4D43-B09D-6F38EB855F9F}" type="pres">
      <dgm:prSet presAssocID="{1CB37705-9E0A-4E1C-968B-8B7263982E14}" presName="parTx" presStyleLbl="revTx" presStyleIdx="0" presStyleCnt="2">
        <dgm:presLayoutVars>
          <dgm:chMax val="0"/>
          <dgm:chPref val="0"/>
        </dgm:presLayoutVars>
      </dgm:prSet>
      <dgm:spPr/>
    </dgm:pt>
    <dgm:pt modelId="{242CF581-6622-439A-A7F3-4618D4446B62}" type="pres">
      <dgm:prSet presAssocID="{310E9F47-B554-4445-8542-BA1B5956F6F9}" presName="sibTrans" presStyleCnt="0"/>
      <dgm:spPr/>
    </dgm:pt>
    <dgm:pt modelId="{2D1E454E-FCA0-4550-8ECD-0B3F37B73712}" type="pres">
      <dgm:prSet presAssocID="{D1A98582-6E1A-4BD8-A97D-C5194DFBAA9A}" presName="compNode" presStyleCnt="0"/>
      <dgm:spPr/>
    </dgm:pt>
    <dgm:pt modelId="{E39370DB-838A-42D2-A632-82EFA3522CF1}" type="pres">
      <dgm:prSet presAssocID="{D1A98582-6E1A-4BD8-A97D-C5194DFBAA9A}" presName="bgRect" presStyleLbl="bgShp" presStyleIdx="1" presStyleCnt="2"/>
      <dgm:spPr/>
    </dgm:pt>
    <dgm:pt modelId="{8AFE8296-F8EC-4FB8-9B6A-16C966188132}" type="pres">
      <dgm:prSet presAssocID="{D1A98582-6E1A-4BD8-A97D-C5194DFBAA9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D4D137B-F775-4932-B544-05BB1BC56906}" type="pres">
      <dgm:prSet presAssocID="{D1A98582-6E1A-4BD8-A97D-C5194DFBAA9A}" presName="spaceRect" presStyleCnt="0"/>
      <dgm:spPr/>
    </dgm:pt>
    <dgm:pt modelId="{EA0D2B24-B821-4954-BD32-56C141591E3B}" type="pres">
      <dgm:prSet presAssocID="{D1A98582-6E1A-4BD8-A97D-C5194DFBAA9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60D760B-2993-4B27-B42A-79F32EA61481}" type="presOf" srcId="{1CB37705-9E0A-4E1C-968B-8B7263982E14}" destId="{54569403-60E7-4D43-B09D-6F38EB855F9F}" srcOrd="0" destOrd="0" presId="urn:microsoft.com/office/officeart/2018/2/layout/IconVerticalSolidList"/>
    <dgm:cxn modelId="{91BE12C7-15F4-42A8-B2EB-5A4E252BF258}" type="presOf" srcId="{D1A98582-6E1A-4BD8-A97D-C5194DFBAA9A}" destId="{EA0D2B24-B821-4954-BD32-56C141591E3B}" srcOrd="0" destOrd="0" presId="urn:microsoft.com/office/officeart/2018/2/layout/IconVerticalSolidList"/>
    <dgm:cxn modelId="{0D5430DB-05D4-4B78-812A-EF2B90277FA0}" type="presOf" srcId="{A71B37D5-53BE-4E7C-894B-4E3A1F582CE8}" destId="{4EEDA1EC-399E-41AF-B11B-AC0147FA4F06}" srcOrd="0" destOrd="0" presId="urn:microsoft.com/office/officeart/2018/2/layout/IconVerticalSolidList"/>
    <dgm:cxn modelId="{E9EA34E0-C51A-4F69-8414-174169212555}" srcId="{A71B37D5-53BE-4E7C-894B-4E3A1F582CE8}" destId="{1CB37705-9E0A-4E1C-968B-8B7263982E14}" srcOrd="0" destOrd="0" parTransId="{B7CCB9E9-0454-430E-8E37-F901F5416968}" sibTransId="{310E9F47-B554-4445-8542-BA1B5956F6F9}"/>
    <dgm:cxn modelId="{C0BBCBF9-CC25-45CC-9FA0-05B5037ED696}" srcId="{A71B37D5-53BE-4E7C-894B-4E3A1F582CE8}" destId="{D1A98582-6E1A-4BD8-A97D-C5194DFBAA9A}" srcOrd="1" destOrd="0" parTransId="{6EDEBC5A-F8E0-4815-BA60-E6DF9745715C}" sibTransId="{A59E4681-8D60-4A29-BC58-EE2B5E9532F6}"/>
    <dgm:cxn modelId="{D4BB76EA-7E67-48C1-8D75-4308E766D3CB}" type="presParOf" srcId="{4EEDA1EC-399E-41AF-B11B-AC0147FA4F06}" destId="{C6C3BCED-92E2-4FD4-8D86-C907E3FDA2EA}" srcOrd="0" destOrd="0" presId="urn:microsoft.com/office/officeart/2018/2/layout/IconVerticalSolidList"/>
    <dgm:cxn modelId="{583C5AFC-E0F8-4472-AD4A-208B97D342FA}" type="presParOf" srcId="{C6C3BCED-92E2-4FD4-8D86-C907E3FDA2EA}" destId="{CCE0B64D-2727-400D-8249-F506904AA655}" srcOrd="0" destOrd="0" presId="urn:microsoft.com/office/officeart/2018/2/layout/IconVerticalSolidList"/>
    <dgm:cxn modelId="{93CEB306-07AB-4B37-B524-FC175447C024}" type="presParOf" srcId="{C6C3BCED-92E2-4FD4-8D86-C907E3FDA2EA}" destId="{D7E59617-D2BC-41D2-B023-B069E6AF19CF}" srcOrd="1" destOrd="0" presId="urn:microsoft.com/office/officeart/2018/2/layout/IconVerticalSolidList"/>
    <dgm:cxn modelId="{3ABD1DF5-163B-4645-A33F-E1B158F16045}" type="presParOf" srcId="{C6C3BCED-92E2-4FD4-8D86-C907E3FDA2EA}" destId="{367430BE-7565-4FC8-95E5-FAAB19133664}" srcOrd="2" destOrd="0" presId="urn:microsoft.com/office/officeart/2018/2/layout/IconVerticalSolidList"/>
    <dgm:cxn modelId="{CE7A4529-C02D-4D16-9400-7E5C111F1D0A}" type="presParOf" srcId="{C6C3BCED-92E2-4FD4-8D86-C907E3FDA2EA}" destId="{54569403-60E7-4D43-B09D-6F38EB855F9F}" srcOrd="3" destOrd="0" presId="urn:microsoft.com/office/officeart/2018/2/layout/IconVerticalSolidList"/>
    <dgm:cxn modelId="{5E51391D-753D-4F27-866A-769DDAD37DA2}" type="presParOf" srcId="{4EEDA1EC-399E-41AF-B11B-AC0147FA4F06}" destId="{242CF581-6622-439A-A7F3-4618D4446B62}" srcOrd="1" destOrd="0" presId="urn:microsoft.com/office/officeart/2018/2/layout/IconVerticalSolidList"/>
    <dgm:cxn modelId="{7DAD3133-6A8B-4CEB-86D5-EBAA646B793D}" type="presParOf" srcId="{4EEDA1EC-399E-41AF-B11B-AC0147FA4F06}" destId="{2D1E454E-FCA0-4550-8ECD-0B3F37B73712}" srcOrd="2" destOrd="0" presId="urn:microsoft.com/office/officeart/2018/2/layout/IconVerticalSolidList"/>
    <dgm:cxn modelId="{20D625D8-9276-4B4B-AEB8-23DD45084D28}" type="presParOf" srcId="{2D1E454E-FCA0-4550-8ECD-0B3F37B73712}" destId="{E39370DB-838A-42D2-A632-82EFA3522CF1}" srcOrd="0" destOrd="0" presId="urn:microsoft.com/office/officeart/2018/2/layout/IconVerticalSolidList"/>
    <dgm:cxn modelId="{1D05FBBF-9105-4E6B-9E1C-104528128BAB}" type="presParOf" srcId="{2D1E454E-FCA0-4550-8ECD-0B3F37B73712}" destId="{8AFE8296-F8EC-4FB8-9B6A-16C966188132}" srcOrd="1" destOrd="0" presId="urn:microsoft.com/office/officeart/2018/2/layout/IconVerticalSolidList"/>
    <dgm:cxn modelId="{610FF353-8A75-46F1-9B36-77ECC946E511}" type="presParOf" srcId="{2D1E454E-FCA0-4550-8ECD-0B3F37B73712}" destId="{4D4D137B-F775-4932-B544-05BB1BC56906}" srcOrd="2" destOrd="0" presId="urn:microsoft.com/office/officeart/2018/2/layout/IconVerticalSolidList"/>
    <dgm:cxn modelId="{9CDE0FD3-A836-4C48-BB6D-C0FA1FC89DDF}" type="presParOf" srcId="{2D1E454E-FCA0-4550-8ECD-0B3F37B73712}" destId="{EA0D2B24-B821-4954-BD32-56C141591E3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1B37D5-53BE-4E7C-894B-4E3A1F582CE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CB37705-9E0A-4E1C-968B-8B7263982E14}">
      <dgm:prSet/>
      <dgm:spPr/>
      <dgm:t>
        <a:bodyPr/>
        <a:lstStyle/>
        <a:p>
          <a:r>
            <a:rPr lang="en-GB"/>
            <a:t>Which machine instruction corresponds to that source line?</a:t>
          </a:r>
          <a:endParaRPr lang="en-US"/>
        </a:p>
      </dgm:t>
    </dgm:pt>
    <dgm:pt modelId="{B7CCB9E9-0454-430E-8E37-F901F5416968}" type="parTrans" cxnId="{E9EA34E0-C51A-4F69-8414-174169212555}">
      <dgm:prSet/>
      <dgm:spPr/>
      <dgm:t>
        <a:bodyPr/>
        <a:lstStyle/>
        <a:p>
          <a:endParaRPr lang="en-US"/>
        </a:p>
      </dgm:t>
    </dgm:pt>
    <dgm:pt modelId="{310E9F47-B554-4445-8542-BA1B5956F6F9}" type="sibTrans" cxnId="{E9EA34E0-C51A-4F69-8414-174169212555}">
      <dgm:prSet/>
      <dgm:spPr/>
      <dgm:t>
        <a:bodyPr/>
        <a:lstStyle/>
        <a:p>
          <a:endParaRPr lang="en-US"/>
        </a:p>
      </dgm:t>
    </dgm:pt>
    <dgm:pt modelId="{D1A98582-6E1A-4BD8-A97D-C5194DFBAA9A}">
      <dgm:prSet/>
      <dgm:spPr/>
      <dgm:t>
        <a:bodyPr/>
        <a:lstStyle/>
        <a:p>
          <a:r>
            <a:rPr lang="en-GB"/>
            <a:t>How do we make the process stop when that machine instruction is executed?</a:t>
          </a:r>
          <a:endParaRPr lang="en-US"/>
        </a:p>
      </dgm:t>
    </dgm:pt>
    <dgm:pt modelId="{6EDEBC5A-F8E0-4815-BA60-E6DF9745715C}" type="parTrans" cxnId="{C0BBCBF9-CC25-45CC-9FA0-05B5037ED696}">
      <dgm:prSet/>
      <dgm:spPr/>
      <dgm:t>
        <a:bodyPr/>
        <a:lstStyle/>
        <a:p>
          <a:endParaRPr lang="en-US"/>
        </a:p>
      </dgm:t>
    </dgm:pt>
    <dgm:pt modelId="{A59E4681-8D60-4A29-BC58-EE2B5E9532F6}" type="sibTrans" cxnId="{C0BBCBF9-CC25-45CC-9FA0-05B5037ED696}">
      <dgm:prSet/>
      <dgm:spPr/>
      <dgm:t>
        <a:bodyPr/>
        <a:lstStyle/>
        <a:p>
          <a:endParaRPr lang="en-US"/>
        </a:p>
      </dgm:t>
    </dgm:pt>
    <dgm:pt modelId="{4EEDA1EC-399E-41AF-B11B-AC0147FA4F06}" type="pres">
      <dgm:prSet presAssocID="{A71B37D5-53BE-4E7C-894B-4E3A1F582CE8}" presName="root" presStyleCnt="0">
        <dgm:presLayoutVars>
          <dgm:dir/>
          <dgm:resizeHandles val="exact"/>
        </dgm:presLayoutVars>
      </dgm:prSet>
      <dgm:spPr/>
    </dgm:pt>
    <dgm:pt modelId="{C6C3BCED-92E2-4FD4-8D86-C907E3FDA2EA}" type="pres">
      <dgm:prSet presAssocID="{1CB37705-9E0A-4E1C-968B-8B7263982E14}" presName="compNode" presStyleCnt="0"/>
      <dgm:spPr/>
    </dgm:pt>
    <dgm:pt modelId="{CCE0B64D-2727-400D-8249-F506904AA655}" type="pres">
      <dgm:prSet presAssocID="{1CB37705-9E0A-4E1C-968B-8B7263982E14}" presName="bgRect" presStyleLbl="bgShp" presStyleIdx="0" presStyleCnt="2"/>
      <dgm:spPr/>
    </dgm:pt>
    <dgm:pt modelId="{D7E59617-D2BC-41D2-B023-B069E6AF19CF}" type="pres">
      <dgm:prSet presAssocID="{1CB37705-9E0A-4E1C-968B-8B7263982E1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367430BE-7565-4FC8-95E5-FAAB19133664}" type="pres">
      <dgm:prSet presAssocID="{1CB37705-9E0A-4E1C-968B-8B7263982E14}" presName="spaceRect" presStyleCnt="0"/>
      <dgm:spPr/>
    </dgm:pt>
    <dgm:pt modelId="{54569403-60E7-4D43-B09D-6F38EB855F9F}" type="pres">
      <dgm:prSet presAssocID="{1CB37705-9E0A-4E1C-968B-8B7263982E14}" presName="parTx" presStyleLbl="revTx" presStyleIdx="0" presStyleCnt="2">
        <dgm:presLayoutVars>
          <dgm:chMax val="0"/>
          <dgm:chPref val="0"/>
        </dgm:presLayoutVars>
      </dgm:prSet>
      <dgm:spPr/>
    </dgm:pt>
    <dgm:pt modelId="{242CF581-6622-439A-A7F3-4618D4446B62}" type="pres">
      <dgm:prSet presAssocID="{310E9F47-B554-4445-8542-BA1B5956F6F9}" presName="sibTrans" presStyleCnt="0"/>
      <dgm:spPr/>
    </dgm:pt>
    <dgm:pt modelId="{2D1E454E-FCA0-4550-8ECD-0B3F37B73712}" type="pres">
      <dgm:prSet presAssocID="{D1A98582-6E1A-4BD8-A97D-C5194DFBAA9A}" presName="compNode" presStyleCnt="0"/>
      <dgm:spPr/>
    </dgm:pt>
    <dgm:pt modelId="{E39370DB-838A-42D2-A632-82EFA3522CF1}" type="pres">
      <dgm:prSet presAssocID="{D1A98582-6E1A-4BD8-A97D-C5194DFBAA9A}" presName="bgRect" presStyleLbl="bgShp" presStyleIdx="1" presStyleCnt="2"/>
      <dgm:spPr/>
    </dgm:pt>
    <dgm:pt modelId="{8AFE8296-F8EC-4FB8-9B6A-16C966188132}" type="pres">
      <dgm:prSet presAssocID="{D1A98582-6E1A-4BD8-A97D-C5194DFBAA9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D4D137B-F775-4932-B544-05BB1BC56906}" type="pres">
      <dgm:prSet presAssocID="{D1A98582-6E1A-4BD8-A97D-C5194DFBAA9A}" presName="spaceRect" presStyleCnt="0"/>
      <dgm:spPr/>
    </dgm:pt>
    <dgm:pt modelId="{EA0D2B24-B821-4954-BD32-56C141591E3B}" type="pres">
      <dgm:prSet presAssocID="{D1A98582-6E1A-4BD8-A97D-C5194DFBAA9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60D760B-2993-4B27-B42A-79F32EA61481}" type="presOf" srcId="{1CB37705-9E0A-4E1C-968B-8B7263982E14}" destId="{54569403-60E7-4D43-B09D-6F38EB855F9F}" srcOrd="0" destOrd="0" presId="urn:microsoft.com/office/officeart/2018/2/layout/IconVerticalSolidList"/>
    <dgm:cxn modelId="{91BE12C7-15F4-42A8-B2EB-5A4E252BF258}" type="presOf" srcId="{D1A98582-6E1A-4BD8-A97D-C5194DFBAA9A}" destId="{EA0D2B24-B821-4954-BD32-56C141591E3B}" srcOrd="0" destOrd="0" presId="urn:microsoft.com/office/officeart/2018/2/layout/IconVerticalSolidList"/>
    <dgm:cxn modelId="{0D5430DB-05D4-4B78-812A-EF2B90277FA0}" type="presOf" srcId="{A71B37D5-53BE-4E7C-894B-4E3A1F582CE8}" destId="{4EEDA1EC-399E-41AF-B11B-AC0147FA4F06}" srcOrd="0" destOrd="0" presId="urn:microsoft.com/office/officeart/2018/2/layout/IconVerticalSolidList"/>
    <dgm:cxn modelId="{E9EA34E0-C51A-4F69-8414-174169212555}" srcId="{A71B37D5-53BE-4E7C-894B-4E3A1F582CE8}" destId="{1CB37705-9E0A-4E1C-968B-8B7263982E14}" srcOrd="0" destOrd="0" parTransId="{B7CCB9E9-0454-430E-8E37-F901F5416968}" sibTransId="{310E9F47-B554-4445-8542-BA1B5956F6F9}"/>
    <dgm:cxn modelId="{C0BBCBF9-CC25-45CC-9FA0-05B5037ED696}" srcId="{A71B37D5-53BE-4E7C-894B-4E3A1F582CE8}" destId="{D1A98582-6E1A-4BD8-A97D-C5194DFBAA9A}" srcOrd="1" destOrd="0" parTransId="{6EDEBC5A-F8E0-4815-BA60-E6DF9745715C}" sibTransId="{A59E4681-8D60-4A29-BC58-EE2B5E9532F6}"/>
    <dgm:cxn modelId="{D4BB76EA-7E67-48C1-8D75-4308E766D3CB}" type="presParOf" srcId="{4EEDA1EC-399E-41AF-B11B-AC0147FA4F06}" destId="{C6C3BCED-92E2-4FD4-8D86-C907E3FDA2EA}" srcOrd="0" destOrd="0" presId="urn:microsoft.com/office/officeart/2018/2/layout/IconVerticalSolidList"/>
    <dgm:cxn modelId="{583C5AFC-E0F8-4472-AD4A-208B97D342FA}" type="presParOf" srcId="{C6C3BCED-92E2-4FD4-8D86-C907E3FDA2EA}" destId="{CCE0B64D-2727-400D-8249-F506904AA655}" srcOrd="0" destOrd="0" presId="urn:microsoft.com/office/officeart/2018/2/layout/IconVerticalSolidList"/>
    <dgm:cxn modelId="{93CEB306-07AB-4B37-B524-FC175447C024}" type="presParOf" srcId="{C6C3BCED-92E2-4FD4-8D86-C907E3FDA2EA}" destId="{D7E59617-D2BC-41D2-B023-B069E6AF19CF}" srcOrd="1" destOrd="0" presId="urn:microsoft.com/office/officeart/2018/2/layout/IconVerticalSolidList"/>
    <dgm:cxn modelId="{3ABD1DF5-163B-4645-A33F-E1B158F16045}" type="presParOf" srcId="{C6C3BCED-92E2-4FD4-8D86-C907E3FDA2EA}" destId="{367430BE-7565-4FC8-95E5-FAAB19133664}" srcOrd="2" destOrd="0" presId="urn:microsoft.com/office/officeart/2018/2/layout/IconVerticalSolidList"/>
    <dgm:cxn modelId="{CE7A4529-C02D-4D16-9400-7E5C111F1D0A}" type="presParOf" srcId="{C6C3BCED-92E2-4FD4-8D86-C907E3FDA2EA}" destId="{54569403-60E7-4D43-B09D-6F38EB855F9F}" srcOrd="3" destOrd="0" presId="urn:microsoft.com/office/officeart/2018/2/layout/IconVerticalSolidList"/>
    <dgm:cxn modelId="{5E51391D-753D-4F27-866A-769DDAD37DA2}" type="presParOf" srcId="{4EEDA1EC-399E-41AF-B11B-AC0147FA4F06}" destId="{242CF581-6622-439A-A7F3-4618D4446B62}" srcOrd="1" destOrd="0" presId="urn:microsoft.com/office/officeart/2018/2/layout/IconVerticalSolidList"/>
    <dgm:cxn modelId="{7DAD3133-6A8B-4CEB-86D5-EBAA646B793D}" type="presParOf" srcId="{4EEDA1EC-399E-41AF-B11B-AC0147FA4F06}" destId="{2D1E454E-FCA0-4550-8ECD-0B3F37B73712}" srcOrd="2" destOrd="0" presId="urn:microsoft.com/office/officeart/2018/2/layout/IconVerticalSolidList"/>
    <dgm:cxn modelId="{20D625D8-9276-4B4B-AEB8-23DD45084D28}" type="presParOf" srcId="{2D1E454E-FCA0-4550-8ECD-0B3F37B73712}" destId="{E39370DB-838A-42D2-A632-82EFA3522CF1}" srcOrd="0" destOrd="0" presId="urn:microsoft.com/office/officeart/2018/2/layout/IconVerticalSolidList"/>
    <dgm:cxn modelId="{1D05FBBF-9105-4E6B-9E1C-104528128BAB}" type="presParOf" srcId="{2D1E454E-FCA0-4550-8ECD-0B3F37B73712}" destId="{8AFE8296-F8EC-4FB8-9B6A-16C966188132}" srcOrd="1" destOrd="0" presId="urn:microsoft.com/office/officeart/2018/2/layout/IconVerticalSolidList"/>
    <dgm:cxn modelId="{610FF353-8A75-46F1-9B36-77ECC946E511}" type="presParOf" srcId="{2D1E454E-FCA0-4550-8ECD-0B3F37B73712}" destId="{4D4D137B-F775-4932-B544-05BB1BC56906}" srcOrd="2" destOrd="0" presId="urn:microsoft.com/office/officeart/2018/2/layout/IconVerticalSolidList"/>
    <dgm:cxn modelId="{9CDE0FD3-A836-4C48-BB6D-C0FA1FC89DDF}" type="presParOf" srcId="{2D1E454E-FCA0-4550-8ECD-0B3F37B73712}" destId="{EA0D2B24-B821-4954-BD32-56C141591E3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0B64D-2727-400D-8249-F506904AA655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59617-D2BC-41D2-B023-B069E6AF19CF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69403-60E7-4D43-B09D-6F38EB855F9F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Which machine instruction corresponds to that source line?</a:t>
          </a:r>
          <a:endParaRPr lang="en-US" sz="2500" kern="1200"/>
        </a:p>
      </dsp:txBody>
      <dsp:txXfrm>
        <a:off x="1507738" y="707092"/>
        <a:ext cx="9007861" cy="1305401"/>
      </dsp:txXfrm>
    </dsp:sp>
    <dsp:sp modelId="{E39370DB-838A-42D2-A632-82EFA3522CF1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E8296-F8EC-4FB8-9B6A-16C966188132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D2B24-B821-4954-BD32-56C141591E3B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How do we make the process stop when that machine instruction is executed?</a:t>
          </a:r>
          <a:endParaRPr lang="en-US" sz="2500" kern="1200"/>
        </a:p>
      </dsp:txBody>
      <dsp:txXfrm>
        <a:off x="1507738" y="2338844"/>
        <a:ext cx="9007861" cy="1305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0B64D-2727-400D-8249-F506904AA655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59617-D2BC-41D2-B023-B069E6AF19CF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69403-60E7-4D43-B09D-6F38EB855F9F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Which machine instruction corresponds to that source line?</a:t>
          </a:r>
          <a:endParaRPr lang="en-US" sz="2500" kern="1200"/>
        </a:p>
      </dsp:txBody>
      <dsp:txXfrm>
        <a:off x="1507738" y="707092"/>
        <a:ext cx="9007861" cy="1305401"/>
      </dsp:txXfrm>
    </dsp:sp>
    <dsp:sp modelId="{E39370DB-838A-42D2-A632-82EFA3522CF1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E8296-F8EC-4FB8-9B6A-16C966188132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D2B24-B821-4954-BD32-56C141591E3B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How do we make the process stop when that machine instruction is executed?</a:t>
          </a:r>
          <a:endParaRPr lang="en-US" sz="2500" kern="1200"/>
        </a:p>
      </dsp:txBody>
      <dsp:txXfrm>
        <a:off x="1507738" y="2338844"/>
        <a:ext cx="9007861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B86346-59A2-4282-9A64-05524C79D8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1D54C-AFC8-47F5-B030-A8ED60D088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6B27D-C1ED-4C55-9062-2279210E96ED}" type="datetime1">
              <a:rPr lang="en-GB" smtClean="0"/>
              <a:t>28/01/2025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D8396-DC49-433C-84C0-BD573781E5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A06B3-9442-49D9-BE03-080DCCEA19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5AD26-F754-4E27-9D95-B069583AB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8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1EAF8-BEF3-4EDD-99CF-6435314FE1C9}" type="datetime1">
              <a:rPr lang="en-GB" smtClean="0"/>
              <a:pPr/>
              <a:t>28/01/2025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272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558BB-8746-8D7D-8CF3-69C7AB0F1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C537D3-3E21-54FA-A34F-555BD2AD1A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516E0B-560F-C5CF-23FA-A7099E4B0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9CBE0-2B7C-3563-4D18-1763803189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noProof="0" smtClean="0"/>
              <a:t>45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07241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50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62281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972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7A48B-698D-9AA3-E80C-5923EED18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BD62F7-BC68-BF85-62C6-8CE6E5CDBE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BCEA49-CC8A-3559-F4CE-BF667465E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D7F70-583A-6C8D-22F1-66DE51C3EF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179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18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12A0F-1C45-F671-6D0C-43AA62B5E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A6B04A-7B97-E708-4390-ACC1213FC7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23EB72-B94B-BF42-97C9-609CA83F65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9A07B-DFB3-2809-9D70-96EEA0C8AF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208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4CBF8-7CB1-FF9C-5732-068E80425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EC5B0F-7AC9-A66E-FEF0-78F6811E43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38D930-11F4-B636-BE69-09BEA3325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46E4C-FB0D-85D6-CCB0-96220052E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76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65215-F3B1-E175-FBFD-C5EAE9D8C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0544C3-918F-5332-8619-687E8AFC4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4B5643-E671-CA3D-B2E6-7CBCFDECCF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892EE-D60D-2CD8-1107-E771968A4D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117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A5232-3CD1-34B0-98A0-E70883699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54D4BA-9F7F-4C93-CE2C-93004322C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ACD547-3BA1-87AE-8C3C-041CDD310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D1067-1053-5D0B-2127-938387595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23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ostarch.com/building-a-debugger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pedia.org/sparkle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ostarch.com/building-a-debugger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sz="5400" spc="400" dirty="0">
                <a:solidFill>
                  <a:schemeClr val="bg1"/>
                </a:solidFill>
              </a:rPr>
              <a:t>How Debuggers work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2272" y="4700016"/>
            <a:ext cx="6272784" cy="1734238"/>
          </a:xfrm>
        </p:spPr>
        <p:txBody>
          <a:bodyPr rtlCol="0">
            <a:normAutofit/>
          </a:bodyPr>
          <a:lstStyle/>
          <a:p>
            <a:pPr rtl="0"/>
            <a:r>
              <a:rPr lang="en-GB" sz="2000" dirty="0">
                <a:solidFill>
                  <a:schemeClr val="bg1"/>
                </a:solidFill>
              </a:rPr>
              <a:t>Sy Brand</a:t>
            </a:r>
          </a:p>
          <a:p>
            <a:pPr rtl="0"/>
            <a:r>
              <a:rPr lang="en-GB" dirty="0"/>
              <a:t>they/them</a:t>
            </a:r>
          </a:p>
          <a:p>
            <a:pPr rtl="0"/>
            <a:r>
              <a:rPr lang="en-GB" dirty="0"/>
              <a:t>Principal C++ Developer Advocate, Microsoft</a:t>
            </a:r>
          </a:p>
          <a:p>
            <a:pPr rtl="0"/>
            <a:r>
              <a:rPr lang="en-GB" dirty="0"/>
              <a:t>@TartanLlama</a:t>
            </a:r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A2B3E-993B-8A53-7F76-F8422177C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AD5F81-D45C-0D2E-54B9-538359FB1DEF}"/>
              </a:ext>
            </a:extLst>
          </p:cNvPr>
          <p:cNvSpPr/>
          <p:nvPr/>
        </p:nvSpPr>
        <p:spPr>
          <a:xfrm>
            <a:off x="1590444" y="979402"/>
            <a:ext cx="1505414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Debugger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FBA7CE-39BB-D15B-353D-F2C2F5300BB8}"/>
              </a:ext>
            </a:extLst>
          </p:cNvPr>
          <p:cNvSpPr/>
          <p:nvPr/>
        </p:nvSpPr>
        <p:spPr>
          <a:xfrm>
            <a:off x="2285999" y="3217793"/>
            <a:ext cx="7159079" cy="8907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Operating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8708A-677F-A7C0-A95F-B308E20F4EED}"/>
              </a:ext>
            </a:extLst>
          </p:cNvPr>
          <p:cNvSpPr/>
          <p:nvPr/>
        </p:nvSpPr>
        <p:spPr>
          <a:xfrm>
            <a:off x="3906169" y="979402"/>
            <a:ext cx="1505415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Process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1DC51A-2BC6-CCC6-8531-2E72B2E811FE}"/>
              </a:ext>
            </a:extLst>
          </p:cNvPr>
          <p:cNvSpPr/>
          <p:nvPr/>
        </p:nvSpPr>
        <p:spPr>
          <a:xfrm>
            <a:off x="6361325" y="979402"/>
            <a:ext cx="1505415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Binary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B268E1-8A4D-0541-1599-F2F8ACB96285}"/>
              </a:ext>
            </a:extLst>
          </p:cNvPr>
          <p:cNvSpPr/>
          <p:nvPr/>
        </p:nvSpPr>
        <p:spPr>
          <a:xfrm>
            <a:off x="2285995" y="5016656"/>
            <a:ext cx="7159083" cy="7304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Hardware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E632E2-8FE3-3255-D168-F83C1F195086}"/>
              </a:ext>
            </a:extLst>
          </p:cNvPr>
          <p:cNvCxnSpPr/>
          <p:nvPr/>
        </p:nvCxnSpPr>
        <p:spPr>
          <a:xfrm>
            <a:off x="3906169" y="1426844"/>
            <a:ext cx="1505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1F90F7-4A62-1856-AC46-E0E23E32FD35}"/>
              </a:ext>
            </a:extLst>
          </p:cNvPr>
          <p:cNvCxnSpPr/>
          <p:nvPr/>
        </p:nvCxnSpPr>
        <p:spPr>
          <a:xfrm>
            <a:off x="6361324" y="1426844"/>
            <a:ext cx="1505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BC6AEA-9D85-2C36-7301-CD54D84EC90C}"/>
              </a:ext>
            </a:extLst>
          </p:cNvPr>
          <p:cNvCxnSpPr>
            <a:stCxn id="6" idx="2"/>
          </p:cNvCxnSpPr>
          <p:nvPr/>
        </p:nvCxnSpPr>
        <p:spPr>
          <a:xfrm flipH="1" flipV="1">
            <a:off x="4658876" y="1426844"/>
            <a:ext cx="1" cy="8907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329FEB-5AD4-3D26-BB8B-26D009CA947F}"/>
              </a:ext>
            </a:extLst>
          </p:cNvPr>
          <p:cNvCxnSpPr/>
          <p:nvPr/>
        </p:nvCxnSpPr>
        <p:spPr>
          <a:xfrm flipH="1" flipV="1">
            <a:off x="7114031" y="1428472"/>
            <a:ext cx="1" cy="8907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438E478-A4F3-AAC8-F93B-D71539660197}"/>
              </a:ext>
            </a:extLst>
          </p:cNvPr>
          <p:cNvSpPr txBox="1"/>
          <p:nvPr/>
        </p:nvSpPr>
        <p:spPr>
          <a:xfrm>
            <a:off x="3906168" y="1648475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17BBB9-6BBB-F847-CC4D-DAA780D9CF86}"/>
              </a:ext>
            </a:extLst>
          </p:cNvPr>
          <p:cNvSpPr txBox="1"/>
          <p:nvPr/>
        </p:nvSpPr>
        <p:spPr>
          <a:xfrm>
            <a:off x="4658874" y="1657588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25991F-2EE1-394C-2EDA-67794E8D275F}"/>
              </a:ext>
            </a:extLst>
          </p:cNvPr>
          <p:cNvSpPr txBox="1"/>
          <p:nvPr/>
        </p:nvSpPr>
        <p:spPr>
          <a:xfrm>
            <a:off x="6361318" y="1657588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CBF800-BE33-2127-E95A-EEEFBAECFA90}"/>
              </a:ext>
            </a:extLst>
          </p:cNvPr>
          <p:cNvSpPr txBox="1"/>
          <p:nvPr/>
        </p:nvSpPr>
        <p:spPr>
          <a:xfrm>
            <a:off x="7114036" y="1657588"/>
            <a:ext cx="75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Debug Info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F2962D-128A-5BFD-AEA4-B8600529FFCD}"/>
              </a:ext>
            </a:extLst>
          </p:cNvPr>
          <p:cNvCxnSpPr>
            <a:stCxn id="4" idx="2"/>
          </p:cNvCxnSpPr>
          <p:nvPr/>
        </p:nvCxnSpPr>
        <p:spPr>
          <a:xfrm>
            <a:off x="2343151" y="2317548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2204AD4-98D4-E883-A0B4-C361C64CDDB8}"/>
              </a:ext>
            </a:extLst>
          </p:cNvPr>
          <p:cNvCxnSpPr/>
          <p:nvPr/>
        </p:nvCxnSpPr>
        <p:spPr>
          <a:xfrm>
            <a:off x="4658871" y="2317548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51E70C-34F4-A00E-6A7F-E0039E0C68D3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14021" y="2317548"/>
            <a:ext cx="12" cy="90978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28ED1AE-9776-C103-6452-143DDE2B45C5}"/>
              </a:ext>
            </a:extLst>
          </p:cNvPr>
          <p:cNvCxnSpPr/>
          <p:nvPr/>
        </p:nvCxnSpPr>
        <p:spPr>
          <a:xfrm>
            <a:off x="5777257" y="4108497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B973B2F-E5A1-DDAA-3346-68351B8BA30B}"/>
              </a:ext>
            </a:extLst>
          </p:cNvPr>
          <p:cNvSpPr/>
          <p:nvPr/>
        </p:nvSpPr>
        <p:spPr>
          <a:xfrm>
            <a:off x="8619435" y="979402"/>
            <a:ext cx="1505414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Source Code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BCCB570-B13A-113A-4413-6743FF23A320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9372142" y="2317548"/>
            <a:ext cx="0" cy="90067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794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F1FA6-F9B5-5479-5AB1-EB4DDB308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2F7F26-4DBA-4858-D5ED-5913DB21651C}"/>
              </a:ext>
            </a:extLst>
          </p:cNvPr>
          <p:cNvSpPr/>
          <p:nvPr/>
        </p:nvSpPr>
        <p:spPr>
          <a:xfrm>
            <a:off x="1590444" y="979402"/>
            <a:ext cx="1505414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Debugger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60D75-AC89-89EF-39B5-692BCD59B414}"/>
              </a:ext>
            </a:extLst>
          </p:cNvPr>
          <p:cNvSpPr/>
          <p:nvPr/>
        </p:nvSpPr>
        <p:spPr>
          <a:xfrm>
            <a:off x="2285999" y="3217793"/>
            <a:ext cx="7159079" cy="8907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Operating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375E7A-E786-31F5-289E-971A83C3E9BE}"/>
              </a:ext>
            </a:extLst>
          </p:cNvPr>
          <p:cNvSpPr/>
          <p:nvPr/>
        </p:nvSpPr>
        <p:spPr>
          <a:xfrm>
            <a:off x="3906169" y="979402"/>
            <a:ext cx="1505415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Process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758744-8D3F-BACE-EA86-41527A0CB534}"/>
              </a:ext>
            </a:extLst>
          </p:cNvPr>
          <p:cNvSpPr/>
          <p:nvPr/>
        </p:nvSpPr>
        <p:spPr>
          <a:xfrm>
            <a:off x="6361325" y="979402"/>
            <a:ext cx="1505415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Binary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00524-3312-BB29-8BC5-BD50EC85D2FF}"/>
              </a:ext>
            </a:extLst>
          </p:cNvPr>
          <p:cNvSpPr/>
          <p:nvPr/>
        </p:nvSpPr>
        <p:spPr>
          <a:xfrm>
            <a:off x="2285995" y="5016656"/>
            <a:ext cx="7159083" cy="7304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Hardware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2AF20D-CB9A-1632-4D97-8B4A2177ED45}"/>
              </a:ext>
            </a:extLst>
          </p:cNvPr>
          <p:cNvCxnSpPr/>
          <p:nvPr/>
        </p:nvCxnSpPr>
        <p:spPr>
          <a:xfrm>
            <a:off x="3906169" y="1426844"/>
            <a:ext cx="1505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3D8145-950F-5972-197C-6CE4B807DEF8}"/>
              </a:ext>
            </a:extLst>
          </p:cNvPr>
          <p:cNvCxnSpPr/>
          <p:nvPr/>
        </p:nvCxnSpPr>
        <p:spPr>
          <a:xfrm>
            <a:off x="6361324" y="1426844"/>
            <a:ext cx="1505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0A4877-5FCF-5C09-9AA8-C23F5A721D35}"/>
              </a:ext>
            </a:extLst>
          </p:cNvPr>
          <p:cNvCxnSpPr>
            <a:stCxn id="6" idx="2"/>
          </p:cNvCxnSpPr>
          <p:nvPr/>
        </p:nvCxnSpPr>
        <p:spPr>
          <a:xfrm flipH="1" flipV="1">
            <a:off x="4658876" y="1426844"/>
            <a:ext cx="1" cy="8907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6C4B4B-4A4F-1EC0-72EB-2877204F2BCE}"/>
              </a:ext>
            </a:extLst>
          </p:cNvPr>
          <p:cNvCxnSpPr/>
          <p:nvPr/>
        </p:nvCxnSpPr>
        <p:spPr>
          <a:xfrm flipH="1" flipV="1">
            <a:off x="7114031" y="1428472"/>
            <a:ext cx="1" cy="8907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14B6418-3266-D103-71CD-CA435C280C00}"/>
              </a:ext>
            </a:extLst>
          </p:cNvPr>
          <p:cNvSpPr txBox="1"/>
          <p:nvPr/>
        </p:nvSpPr>
        <p:spPr>
          <a:xfrm>
            <a:off x="3906168" y="1648475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A7B268-2DAE-AAA1-06FC-9BE16782D70D}"/>
              </a:ext>
            </a:extLst>
          </p:cNvPr>
          <p:cNvSpPr txBox="1"/>
          <p:nvPr/>
        </p:nvSpPr>
        <p:spPr>
          <a:xfrm>
            <a:off x="4658874" y="1657588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3A3F75-6BA6-EC18-F3FA-8D6027D1F769}"/>
              </a:ext>
            </a:extLst>
          </p:cNvPr>
          <p:cNvSpPr txBox="1"/>
          <p:nvPr/>
        </p:nvSpPr>
        <p:spPr>
          <a:xfrm>
            <a:off x="6361318" y="1657588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18EFAD-0F18-3E51-08EB-991531416B54}"/>
              </a:ext>
            </a:extLst>
          </p:cNvPr>
          <p:cNvSpPr txBox="1"/>
          <p:nvPr/>
        </p:nvSpPr>
        <p:spPr>
          <a:xfrm>
            <a:off x="7114036" y="1657588"/>
            <a:ext cx="75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Debug Info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8D9919-50E6-71FC-9D8A-7120AF200A9A}"/>
              </a:ext>
            </a:extLst>
          </p:cNvPr>
          <p:cNvCxnSpPr>
            <a:stCxn id="4" idx="2"/>
          </p:cNvCxnSpPr>
          <p:nvPr/>
        </p:nvCxnSpPr>
        <p:spPr>
          <a:xfrm>
            <a:off x="2343151" y="2317548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8B5F80D-5E2F-28CF-E23D-DD3BEBC2C53E}"/>
              </a:ext>
            </a:extLst>
          </p:cNvPr>
          <p:cNvCxnSpPr/>
          <p:nvPr/>
        </p:nvCxnSpPr>
        <p:spPr>
          <a:xfrm>
            <a:off x="4658871" y="2317548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089CB8-19AA-0909-F953-93BFB34C5FBC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14021" y="2317548"/>
            <a:ext cx="12" cy="90978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B9729C8-0E9E-0E5E-E91F-F617EB9C0715}"/>
              </a:ext>
            </a:extLst>
          </p:cNvPr>
          <p:cNvCxnSpPr/>
          <p:nvPr/>
        </p:nvCxnSpPr>
        <p:spPr>
          <a:xfrm>
            <a:off x="5777257" y="4108497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5900062-91B4-14BB-5738-016BD035148C}"/>
              </a:ext>
            </a:extLst>
          </p:cNvPr>
          <p:cNvSpPr/>
          <p:nvPr/>
        </p:nvSpPr>
        <p:spPr>
          <a:xfrm>
            <a:off x="8619435" y="979402"/>
            <a:ext cx="1505414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Source Code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DE5A51C-E3FA-325C-B3E8-A8874EC253AF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9372142" y="2317548"/>
            <a:ext cx="0" cy="90067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EEDE4B75-24E2-C311-7512-18DF6395FF2D}"/>
              </a:ext>
            </a:extLst>
          </p:cNvPr>
          <p:cNvSpPr/>
          <p:nvPr/>
        </p:nvSpPr>
        <p:spPr>
          <a:xfrm>
            <a:off x="4658871" y="1571625"/>
            <a:ext cx="684654" cy="609182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795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5BACA-0263-48DA-CD3E-FFCC9657C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CB56AE-4389-7758-8118-2B97DD16C0D0}"/>
              </a:ext>
            </a:extLst>
          </p:cNvPr>
          <p:cNvSpPr/>
          <p:nvPr/>
        </p:nvSpPr>
        <p:spPr>
          <a:xfrm>
            <a:off x="1590444" y="979402"/>
            <a:ext cx="1505414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Debugger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7AF6EB-297E-F8C4-F5C3-5CCEDE33A0CA}"/>
              </a:ext>
            </a:extLst>
          </p:cNvPr>
          <p:cNvSpPr/>
          <p:nvPr/>
        </p:nvSpPr>
        <p:spPr>
          <a:xfrm>
            <a:off x="2285999" y="3217793"/>
            <a:ext cx="7159079" cy="8907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Operating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1EC08B-3552-DC34-8F4C-93C4A3C08179}"/>
              </a:ext>
            </a:extLst>
          </p:cNvPr>
          <p:cNvSpPr/>
          <p:nvPr/>
        </p:nvSpPr>
        <p:spPr>
          <a:xfrm>
            <a:off x="3906169" y="979402"/>
            <a:ext cx="1505415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Process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B9CE85-F376-C4BF-5BF6-8FD37D009CD9}"/>
              </a:ext>
            </a:extLst>
          </p:cNvPr>
          <p:cNvSpPr/>
          <p:nvPr/>
        </p:nvSpPr>
        <p:spPr>
          <a:xfrm>
            <a:off x="6361325" y="979402"/>
            <a:ext cx="1505415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Binary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41150-2684-2D76-1245-70905A98F3BC}"/>
              </a:ext>
            </a:extLst>
          </p:cNvPr>
          <p:cNvSpPr/>
          <p:nvPr/>
        </p:nvSpPr>
        <p:spPr>
          <a:xfrm>
            <a:off x="2285995" y="5016656"/>
            <a:ext cx="7159083" cy="7304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Hardware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DC2523-B856-9D78-791D-AD8318ACD655}"/>
              </a:ext>
            </a:extLst>
          </p:cNvPr>
          <p:cNvCxnSpPr/>
          <p:nvPr/>
        </p:nvCxnSpPr>
        <p:spPr>
          <a:xfrm>
            <a:off x="3906169" y="1426844"/>
            <a:ext cx="1505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559483-F93F-377C-4F84-A49E6205BA7C}"/>
              </a:ext>
            </a:extLst>
          </p:cNvPr>
          <p:cNvCxnSpPr/>
          <p:nvPr/>
        </p:nvCxnSpPr>
        <p:spPr>
          <a:xfrm>
            <a:off x="6361324" y="1426844"/>
            <a:ext cx="1505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91C0F1-DC01-C40F-6C15-69FDE7BF472F}"/>
              </a:ext>
            </a:extLst>
          </p:cNvPr>
          <p:cNvCxnSpPr>
            <a:stCxn id="6" idx="2"/>
          </p:cNvCxnSpPr>
          <p:nvPr/>
        </p:nvCxnSpPr>
        <p:spPr>
          <a:xfrm flipH="1" flipV="1">
            <a:off x="4658876" y="1426844"/>
            <a:ext cx="1" cy="8907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19A02C-15B7-4332-E332-F118FE719AA9}"/>
              </a:ext>
            </a:extLst>
          </p:cNvPr>
          <p:cNvCxnSpPr/>
          <p:nvPr/>
        </p:nvCxnSpPr>
        <p:spPr>
          <a:xfrm flipH="1" flipV="1">
            <a:off x="7114031" y="1428472"/>
            <a:ext cx="1" cy="8907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314E1FA-076B-CFD3-5353-9A423D6A1018}"/>
              </a:ext>
            </a:extLst>
          </p:cNvPr>
          <p:cNvSpPr txBox="1"/>
          <p:nvPr/>
        </p:nvSpPr>
        <p:spPr>
          <a:xfrm>
            <a:off x="3906168" y="1648475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D0A571-CDA2-CBAE-901C-BF22347F4A5C}"/>
              </a:ext>
            </a:extLst>
          </p:cNvPr>
          <p:cNvSpPr txBox="1"/>
          <p:nvPr/>
        </p:nvSpPr>
        <p:spPr>
          <a:xfrm>
            <a:off x="4658874" y="1657588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7CF9FE-1F12-29D9-AB46-1927FA7BB07C}"/>
              </a:ext>
            </a:extLst>
          </p:cNvPr>
          <p:cNvSpPr txBox="1"/>
          <p:nvPr/>
        </p:nvSpPr>
        <p:spPr>
          <a:xfrm>
            <a:off x="6361318" y="1657588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B78D24-55E1-87F4-99E8-8B0F43D3A2BE}"/>
              </a:ext>
            </a:extLst>
          </p:cNvPr>
          <p:cNvSpPr txBox="1"/>
          <p:nvPr/>
        </p:nvSpPr>
        <p:spPr>
          <a:xfrm>
            <a:off x="7114036" y="1657588"/>
            <a:ext cx="75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Debug Info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CA79DDF-2922-359B-0E00-530C1E225C54}"/>
              </a:ext>
            </a:extLst>
          </p:cNvPr>
          <p:cNvCxnSpPr>
            <a:stCxn id="4" idx="2"/>
          </p:cNvCxnSpPr>
          <p:nvPr/>
        </p:nvCxnSpPr>
        <p:spPr>
          <a:xfrm>
            <a:off x="2343151" y="2317548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639938-A8DC-A635-EC0C-98A76983066D}"/>
              </a:ext>
            </a:extLst>
          </p:cNvPr>
          <p:cNvCxnSpPr/>
          <p:nvPr/>
        </p:nvCxnSpPr>
        <p:spPr>
          <a:xfrm>
            <a:off x="4658871" y="2317548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EF6F3D6-42D8-3543-3FD0-F022D8ACD14A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14021" y="2317548"/>
            <a:ext cx="12" cy="90978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136E4D6-2D8D-2032-4804-5F8A2DDD1D4C}"/>
              </a:ext>
            </a:extLst>
          </p:cNvPr>
          <p:cNvCxnSpPr/>
          <p:nvPr/>
        </p:nvCxnSpPr>
        <p:spPr>
          <a:xfrm>
            <a:off x="5777257" y="4108497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2227D33-57DE-F09D-2BAF-90DDD1D1FEC2}"/>
              </a:ext>
            </a:extLst>
          </p:cNvPr>
          <p:cNvSpPr/>
          <p:nvPr/>
        </p:nvSpPr>
        <p:spPr>
          <a:xfrm>
            <a:off x="8619435" y="979402"/>
            <a:ext cx="1505414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Source Code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660648A-2781-2CF9-74DA-E384D2549A5F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9372142" y="2317548"/>
            <a:ext cx="0" cy="90067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91B3CEE6-0397-28DF-EB19-9DA3DF1AE165}"/>
              </a:ext>
            </a:extLst>
          </p:cNvPr>
          <p:cNvSpPr/>
          <p:nvPr/>
        </p:nvSpPr>
        <p:spPr>
          <a:xfrm>
            <a:off x="4257675" y="3352800"/>
            <a:ext cx="3124152" cy="61895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19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80353A-CDE0-5B41-7942-1B2542471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/>
          <a:p>
            <a:r>
              <a:rPr lang="en-GB" dirty="0"/>
              <a:t>System Calls (</a:t>
            </a:r>
            <a:r>
              <a:rPr lang="en-GB" dirty="0" err="1"/>
              <a:t>syscalls</a:t>
            </a:r>
            <a:r>
              <a:rPr lang="en-GB" dirty="0"/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1BB81C-B1B6-3A97-C0CC-8A8C7090A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Functions provided by the operating system to allow user programs to perform privileged operations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74349AB3-3A70-DCF0-544A-B092B3C352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en-GB" noProof="0" smtClean="0"/>
              <a:pPr rtl="0">
                <a:spcAft>
                  <a:spcPts val="600"/>
                </a:spcAft>
              </a:pPr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20811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FA8A7-FCB3-5E46-866A-2B19AFE4192E}"/>
              </a:ext>
            </a:extLst>
          </p:cNvPr>
          <p:cNvSpPr txBox="1"/>
          <p:nvPr/>
        </p:nvSpPr>
        <p:spPr>
          <a:xfrm>
            <a:off x="4471987" y="2828835"/>
            <a:ext cx="3248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err="1">
                <a:latin typeface="Consolas" panose="020B0609020204030204" pitchFamily="49" charset="0"/>
              </a:rPr>
              <a:t>ptrace</a:t>
            </a:r>
            <a:endParaRPr lang="en-GB" sz="7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85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80463-E882-270E-A0A9-F1FA3F3E3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D55447-6EB4-1CAB-CB18-F49C465BE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4" y="1767006"/>
            <a:ext cx="6191251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dirty="0">
                <a:latin typeface="Consolas" panose="020B0609020204030204" pitchFamily="49" charset="0"/>
              </a:rPr>
              <a:t>uint64_t data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ptrace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dirty="0">
                <a:latin typeface="Consolas" panose="020B0609020204030204" pitchFamily="49" charset="0"/>
              </a:rPr>
              <a:t>	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PTRACE_PEEKDATA,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dirty="0">
                <a:latin typeface="Consolas" panose="020B0609020204030204" pitchFamily="49" charset="0"/>
              </a:rPr>
              <a:t>	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pid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dirty="0">
                <a:latin typeface="Consolas" panose="020B0609020204030204" pitchFamily="49" charset="0"/>
              </a:rPr>
              <a:t>	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address,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dirty="0">
                <a:latin typeface="Consolas" panose="020B0609020204030204" pitchFamily="49" charset="0"/>
              </a:rPr>
              <a:t>	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NULL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272952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1C0B9-B2A3-C655-6D9E-A815555A0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86D46-2B19-B96E-11A9-80D363FD7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2035"/>
            <a:ext cx="9144000" cy="1833930"/>
          </a:xfrm>
        </p:spPr>
        <p:txBody>
          <a:bodyPr rtlCol="0">
            <a:normAutofit/>
          </a:bodyPr>
          <a:lstStyle/>
          <a:p>
            <a:pPr rtl="0"/>
            <a:r>
              <a:rPr lang="en-GB" b="1" cap="all" spc="400" dirty="0">
                <a:solidFill>
                  <a:schemeClr val="bg1"/>
                </a:solidFill>
                <a:latin typeface="+mn-lt"/>
              </a:rPr>
              <a:t>Setting a breakpoint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956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86CE65-D734-6BBB-CB0B-2C44F35D9479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latin typeface="+mj-lt"/>
                <a:ea typeface="+mj-ea"/>
                <a:cs typeface="+mj-cs"/>
              </a:rPr>
              <a:t>Set a breakpoint on line 12 of pet_cat.c</a:t>
            </a:r>
          </a:p>
        </p:txBody>
      </p:sp>
      <p:pic>
        <p:nvPicPr>
          <p:cNvPr id="6" name="Picture 5" descr="Isolated cat paw and tail">
            <a:extLst>
              <a:ext uri="{FF2B5EF4-FFF2-40B4-BE49-F238E27FC236}">
                <a16:creationId xmlns:a16="http://schemas.microsoft.com/office/drawing/2014/main" id="{D8BD6DDC-3095-C352-8114-EC00D1B648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841" b="18463"/>
          <a:stretch/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697D4B2-2661-DBDA-F2DD-40535783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en-GB" noProof="0" smtClean="0"/>
              <a:pPr rtl="0">
                <a:spcAft>
                  <a:spcPts val="600"/>
                </a:spcAft>
              </a:pPr>
              <a:t>17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06023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333C9-ADC0-1D5B-353E-7EC78C141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en-GB" noProof="0" smtClean="0"/>
              <a:pPr rtl="0">
                <a:spcAft>
                  <a:spcPts val="600"/>
                </a:spcAft>
              </a:pPr>
              <a:t>18</a:t>
            </a:fld>
            <a:endParaRPr lang="en-GB" noProof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0461DE3-E7D0-CD8A-1C14-0D7E5E94F4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440796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0372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EA29D-A927-6127-D2DB-892FD0C9C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/>
          <a:p>
            <a:r>
              <a:rPr lang="en-GB" dirty="0"/>
              <a:t>Debug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FF1A7-E742-D4A8-8046-468C19407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Data generated by the compiler that maps machine code back to the original source code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3F321FB2-43AE-3BA3-6F70-8E538F06AE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en-GB" noProof="0" smtClean="0"/>
              <a:pPr rtl="0">
                <a:spcAft>
                  <a:spcPts val="600"/>
                </a:spcAft>
              </a:pPr>
              <a:t>19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4873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E669F40-DF49-3759-2E59-37D147153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09" y="428624"/>
            <a:ext cx="454342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7A4498-0031-598C-61B3-09A4CF1D609B}"/>
              </a:ext>
            </a:extLst>
          </p:cNvPr>
          <p:cNvSpPr txBox="1"/>
          <p:nvPr/>
        </p:nvSpPr>
        <p:spPr>
          <a:xfrm>
            <a:off x="5761464" y="3214223"/>
            <a:ext cx="68552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4"/>
              </a:rPr>
              <a:t>https://nostarch.com/building-a-debugger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6956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D272C-7B94-5DA3-2492-362A2CEE3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53D60D-17F1-FE77-4662-4DB3504629D4}"/>
              </a:ext>
            </a:extLst>
          </p:cNvPr>
          <p:cNvSpPr/>
          <p:nvPr/>
        </p:nvSpPr>
        <p:spPr>
          <a:xfrm>
            <a:off x="1590444" y="979402"/>
            <a:ext cx="1505414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Debugger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2C0AA0-3849-4B77-1A82-1C0B2294A59B}"/>
              </a:ext>
            </a:extLst>
          </p:cNvPr>
          <p:cNvSpPr/>
          <p:nvPr/>
        </p:nvSpPr>
        <p:spPr>
          <a:xfrm>
            <a:off x="2285999" y="3217793"/>
            <a:ext cx="7159079" cy="8907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Operating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2DA76D-0305-1C5B-D084-43A479A12089}"/>
              </a:ext>
            </a:extLst>
          </p:cNvPr>
          <p:cNvSpPr/>
          <p:nvPr/>
        </p:nvSpPr>
        <p:spPr>
          <a:xfrm>
            <a:off x="3906169" y="979402"/>
            <a:ext cx="1505415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Process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F8D7B6-51C1-9972-DEA1-3B53823E4D72}"/>
              </a:ext>
            </a:extLst>
          </p:cNvPr>
          <p:cNvSpPr/>
          <p:nvPr/>
        </p:nvSpPr>
        <p:spPr>
          <a:xfrm>
            <a:off x="6361325" y="979402"/>
            <a:ext cx="1505415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Binary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AB17B-B36F-8418-39C2-357F29A4012E}"/>
              </a:ext>
            </a:extLst>
          </p:cNvPr>
          <p:cNvSpPr/>
          <p:nvPr/>
        </p:nvSpPr>
        <p:spPr>
          <a:xfrm>
            <a:off x="2285995" y="5016656"/>
            <a:ext cx="7159083" cy="7304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Hardware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E5BDF4-1573-481E-5C6F-F4142944A0E7}"/>
              </a:ext>
            </a:extLst>
          </p:cNvPr>
          <p:cNvCxnSpPr/>
          <p:nvPr/>
        </p:nvCxnSpPr>
        <p:spPr>
          <a:xfrm>
            <a:off x="3906169" y="1426844"/>
            <a:ext cx="1505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0C8451-2758-5E89-29D0-20E545B90D62}"/>
              </a:ext>
            </a:extLst>
          </p:cNvPr>
          <p:cNvCxnSpPr/>
          <p:nvPr/>
        </p:nvCxnSpPr>
        <p:spPr>
          <a:xfrm>
            <a:off x="6361324" y="1426844"/>
            <a:ext cx="1505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C81F3D-DC05-88AE-B4E3-70608CB878A0}"/>
              </a:ext>
            </a:extLst>
          </p:cNvPr>
          <p:cNvCxnSpPr>
            <a:stCxn id="6" idx="2"/>
          </p:cNvCxnSpPr>
          <p:nvPr/>
        </p:nvCxnSpPr>
        <p:spPr>
          <a:xfrm flipH="1" flipV="1">
            <a:off x="4658876" y="1426844"/>
            <a:ext cx="1" cy="8907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4CBB1D-6561-0F73-B705-F5478DCA4C80}"/>
              </a:ext>
            </a:extLst>
          </p:cNvPr>
          <p:cNvCxnSpPr/>
          <p:nvPr/>
        </p:nvCxnSpPr>
        <p:spPr>
          <a:xfrm flipH="1" flipV="1">
            <a:off x="7114031" y="1428472"/>
            <a:ext cx="1" cy="8907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0AC0D4E-65EC-575B-26E7-B01B16781940}"/>
              </a:ext>
            </a:extLst>
          </p:cNvPr>
          <p:cNvSpPr txBox="1"/>
          <p:nvPr/>
        </p:nvSpPr>
        <p:spPr>
          <a:xfrm>
            <a:off x="3906168" y="1648475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78C175-DE72-B88B-BEEC-93544397F265}"/>
              </a:ext>
            </a:extLst>
          </p:cNvPr>
          <p:cNvSpPr txBox="1"/>
          <p:nvPr/>
        </p:nvSpPr>
        <p:spPr>
          <a:xfrm>
            <a:off x="4658874" y="1657588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B55A24-EA97-BFE0-FD32-8EFC1C6C87C3}"/>
              </a:ext>
            </a:extLst>
          </p:cNvPr>
          <p:cNvSpPr txBox="1"/>
          <p:nvPr/>
        </p:nvSpPr>
        <p:spPr>
          <a:xfrm>
            <a:off x="6361318" y="1657588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8CB402-ABB9-F05E-53E2-5AF94246C6B4}"/>
              </a:ext>
            </a:extLst>
          </p:cNvPr>
          <p:cNvSpPr txBox="1"/>
          <p:nvPr/>
        </p:nvSpPr>
        <p:spPr>
          <a:xfrm>
            <a:off x="7114036" y="1657588"/>
            <a:ext cx="75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Debug Info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9E9E26-6AB0-2FBD-0B3F-18090BD87068}"/>
              </a:ext>
            </a:extLst>
          </p:cNvPr>
          <p:cNvCxnSpPr>
            <a:stCxn id="4" idx="2"/>
          </p:cNvCxnSpPr>
          <p:nvPr/>
        </p:nvCxnSpPr>
        <p:spPr>
          <a:xfrm>
            <a:off x="2343151" y="2317548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B3F9B0-3230-0234-9F12-1A8D25219C7A}"/>
              </a:ext>
            </a:extLst>
          </p:cNvPr>
          <p:cNvCxnSpPr/>
          <p:nvPr/>
        </p:nvCxnSpPr>
        <p:spPr>
          <a:xfrm>
            <a:off x="4658871" y="2317548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A03BD28-262E-A41A-264F-B33FA2889838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14021" y="2317548"/>
            <a:ext cx="12" cy="90978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96D8FDC-48FF-23FD-E10F-8B33657B9021}"/>
              </a:ext>
            </a:extLst>
          </p:cNvPr>
          <p:cNvCxnSpPr/>
          <p:nvPr/>
        </p:nvCxnSpPr>
        <p:spPr>
          <a:xfrm>
            <a:off x="5777257" y="4108497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A6BCDB9-64D6-6E2A-ECCD-C4F86F4E5E40}"/>
              </a:ext>
            </a:extLst>
          </p:cNvPr>
          <p:cNvSpPr/>
          <p:nvPr/>
        </p:nvSpPr>
        <p:spPr>
          <a:xfrm>
            <a:off x="8619435" y="979402"/>
            <a:ext cx="1505414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Source Code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E37D52-C7EF-33BE-8F74-671ADF3D0C98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9372142" y="2317548"/>
            <a:ext cx="0" cy="90067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634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4FB5F-6EFE-28FD-CB7F-CA4E3E60F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7A7A8-C241-9E67-0B5B-3025CC20AF30}"/>
              </a:ext>
            </a:extLst>
          </p:cNvPr>
          <p:cNvSpPr/>
          <p:nvPr/>
        </p:nvSpPr>
        <p:spPr>
          <a:xfrm>
            <a:off x="1590444" y="979402"/>
            <a:ext cx="1505414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Debugger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2CD0F6-1175-DF95-1EC4-EFD4E2803923}"/>
              </a:ext>
            </a:extLst>
          </p:cNvPr>
          <p:cNvSpPr/>
          <p:nvPr/>
        </p:nvSpPr>
        <p:spPr>
          <a:xfrm>
            <a:off x="2285999" y="3217793"/>
            <a:ext cx="7159079" cy="8907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Operating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97FD2D-6FD4-F8FB-7240-0EC771C11229}"/>
              </a:ext>
            </a:extLst>
          </p:cNvPr>
          <p:cNvSpPr/>
          <p:nvPr/>
        </p:nvSpPr>
        <p:spPr>
          <a:xfrm>
            <a:off x="3906169" y="979402"/>
            <a:ext cx="1505415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Process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C3B553-2812-0430-73BF-138C186E3C08}"/>
              </a:ext>
            </a:extLst>
          </p:cNvPr>
          <p:cNvSpPr/>
          <p:nvPr/>
        </p:nvSpPr>
        <p:spPr>
          <a:xfrm>
            <a:off x="6361325" y="979402"/>
            <a:ext cx="1505415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Binary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287E9F-6EC1-625E-BDF7-DD2026D00FB4}"/>
              </a:ext>
            </a:extLst>
          </p:cNvPr>
          <p:cNvSpPr/>
          <p:nvPr/>
        </p:nvSpPr>
        <p:spPr>
          <a:xfrm>
            <a:off x="2285995" y="5016656"/>
            <a:ext cx="7159083" cy="7304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Hardware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2E52CB-CD98-DB7A-214E-5B2AE0C5B8FA}"/>
              </a:ext>
            </a:extLst>
          </p:cNvPr>
          <p:cNvCxnSpPr/>
          <p:nvPr/>
        </p:nvCxnSpPr>
        <p:spPr>
          <a:xfrm>
            <a:off x="3906169" y="1426844"/>
            <a:ext cx="1505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449055-1239-6766-0856-81F49B7735B0}"/>
              </a:ext>
            </a:extLst>
          </p:cNvPr>
          <p:cNvCxnSpPr/>
          <p:nvPr/>
        </p:nvCxnSpPr>
        <p:spPr>
          <a:xfrm>
            <a:off x="6361324" y="1426844"/>
            <a:ext cx="1505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64351A-4A89-E46F-C1C0-18440DDF0ED8}"/>
              </a:ext>
            </a:extLst>
          </p:cNvPr>
          <p:cNvCxnSpPr>
            <a:stCxn id="6" idx="2"/>
          </p:cNvCxnSpPr>
          <p:nvPr/>
        </p:nvCxnSpPr>
        <p:spPr>
          <a:xfrm flipH="1" flipV="1">
            <a:off x="4658876" y="1426844"/>
            <a:ext cx="1" cy="8907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810485-8BC5-8633-9036-B7569F6736EB}"/>
              </a:ext>
            </a:extLst>
          </p:cNvPr>
          <p:cNvCxnSpPr/>
          <p:nvPr/>
        </p:nvCxnSpPr>
        <p:spPr>
          <a:xfrm flipH="1" flipV="1">
            <a:off x="7114031" y="1428472"/>
            <a:ext cx="1" cy="8907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25234D5-4457-6D8D-5EF5-6E95EE5557C4}"/>
              </a:ext>
            </a:extLst>
          </p:cNvPr>
          <p:cNvSpPr txBox="1"/>
          <p:nvPr/>
        </p:nvSpPr>
        <p:spPr>
          <a:xfrm>
            <a:off x="3906168" y="1648475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77FC7B-C0FA-7C69-E0D8-03F363E4868A}"/>
              </a:ext>
            </a:extLst>
          </p:cNvPr>
          <p:cNvSpPr txBox="1"/>
          <p:nvPr/>
        </p:nvSpPr>
        <p:spPr>
          <a:xfrm>
            <a:off x="4658874" y="1657588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AACACC-F3FE-F48B-6591-762FFF3E10EF}"/>
              </a:ext>
            </a:extLst>
          </p:cNvPr>
          <p:cNvSpPr txBox="1"/>
          <p:nvPr/>
        </p:nvSpPr>
        <p:spPr>
          <a:xfrm>
            <a:off x="6361318" y="1657588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08CCEF-167E-9AE4-00CE-056070A755D1}"/>
              </a:ext>
            </a:extLst>
          </p:cNvPr>
          <p:cNvSpPr txBox="1"/>
          <p:nvPr/>
        </p:nvSpPr>
        <p:spPr>
          <a:xfrm>
            <a:off x="7114036" y="1657588"/>
            <a:ext cx="75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Debug Info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ECF566-5084-70EE-CA5B-498D821814E2}"/>
              </a:ext>
            </a:extLst>
          </p:cNvPr>
          <p:cNvCxnSpPr>
            <a:stCxn id="4" idx="2"/>
          </p:cNvCxnSpPr>
          <p:nvPr/>
        </p:nvCxnSpPr>
        <p:spPr>
          <a:xfrm>
            <a:off x="2343151" y="2317548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0E5ED9-E045-218A-FC31-617C39E541BA}"/>
              </a:ext>
            </a:extLst>
          </p:cNvPr>
          <p:cNvCxnSpPr/>
          <p:nvPr/>
        </p:nvCxnSpPr>
        <p:spPr>
          <a:xfrm>
            <a:off x="4658871" y="2317548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8688D60-C6A9-2DA5-883F-455C31A77001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14021" y="2317548"/>
            <a:ext cx="12" cy="90978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141135-76ED-09E7-2F57-35AB307A6420}"/>
              </a:ext>
            </a:extLst>
          </p:cNvPr>
          <p:cNvCxnSpPr/>
          <p:nvPr/>
        </p:nvCxnSpPr>
        <p:spPr>
          <a:xfrm>
            <a:off x="5777257" y="4108497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18D0644-FA83-BFBA-A51B-982810A7F284}"/>
              </a:ext>
            </a:extLst>
          </p:cNvPr>
          <p:cNvSpPr/>
          <p:nvPr/>
        </p:nvSpPr>
        <p:spPr>
          <a:xfrm>
            <a:off x="8619435" y="979402"/>
            <a:ext cx="1505414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Source Code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4E30023-1626-DFF7-5A8E-9A32779D7C50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9372142" y="2317548"/>
            <a:ext cx="0" cy="90067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1C479622-EE35-A04F-1C30-FD6F3DCB2357}"/>
              </a:ext>
            </a:extLst>
          </p:cNvPr>
          <p:cNvSpPr/>
          <p:nvPr/>
        </p:nvSpPr>
        <p:spPr>
          <a:xfrm>
            <a:off x="7114008" y="1563585"/>
            <a:ext cx="752703" cy="74604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517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25D79-9DEC-A2A9-248F-EBFDA6ACA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F930BF-FE67-3F7A-4394-8E1068DF4C87}"/>
              </a:ext>
            </a:extLst>
          </p:cNvPr>
          <p:cNvSpPr/>
          <p:nvPr/>
        </p:nvSpPr>
        <p:spPr>
          <a:xfrm>
            <a:off x="1590444" y="979402"/>
            <a:ext cx="1505414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Debugger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267B12-C050-0958-4D26-5FA524AC37A7}"/>
              </a:ext>
            </a:extLst>
          </p:cNvPr>
          <p:cNvSpPr/>
          <p:nvPr/>
        </p:nvSpPr>
        <p:spPr>
          <a:xfrm>
            <a:off x="2285999" y="3217793"/>
            <a:ext cx="7159079" cy="8907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Operating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CB46C2-9D9F-2A47-753C-C937AA17F750}"/>
              </a:ext>
            </a:extLst>
          </p:cNvPr>
          <p:cNvSpPr/>
          <p:nvPr/>
        </p:nvSpPr>
        <p:spPr>
          <a:xfrm>
            <a:off x="3906169" y="979402"/>
            <a:ext cx="1505415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Process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75985D-32B5-CEAB-1848-B9A4C77F8501}"/>
              </a:ext>
            </a:extLst>
          </p:cNvPr>
          <p:cNvSpPr/>
          <p:nvPr/>
        </p:nvSpPr>
        <p:spPr>
          <a:xfrm>
            <a:off x="6361325" y="979402"/>
            <a:ext cx="1505415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Binary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F158F6-568E-DF15-9DF3-9C5A36E1E070}"/>
              </a:ext>
            </a:extLst>
          </p:cNvPr>
          <p:cNvSpPr/>
          <p:nvPr/>
        </p:nvSpPr>
        <p:spPr>
          <a:xfrm>
            <a:off x="2285995" y="5016656"/>
            <a:ext cx="7159083" cy="7304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Hardware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987474-AFBF-CF01-DE2F-19B736D9F850}"/>
              </a:ext>
            </a:extLst>
          </p:cNvPr>
          <p:cNvCxnSpPr/>
          <p:nvPr/>
        </p:nvCxnSpPr>
        <p:spPr>
          <a:xfrm>
            <a:off x="3906169" y="1426844"/>
            <a:ext cx="1505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91CE2F-E171-76C0-AA98-42F9A259BC61}"/>
              </a:ext>
            </a:extLst>
          </p:cNvPr>
          <p:cNvCxnSpPr/>
          <p:nvPr/>
        </p:nvCxnSpPr>
        <p:spPr>
          <a:xfrm>
            <a:off x="6361324" y="1426844"/>
            <a:ext cx="1505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77351D-E6D4-14BA-3387-7A0DAEC52EA2}"/>
              </a:ext>
            </a:extLst>
          </p:cNvPr>
          <p:cNvCxnSpPr>
            <a:stCxn id="6" idx="2"/>
          </p:cNvCxnSpPr>
          <p:nvPr/>
        </p:nvCxnSpPr>
        <p:spPr>
          <a:xfrm flipH="1" flipV="1">
            <a:off x="4658876" y="1426844"/>
            <a:ext cx="1" cy="8907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CAE823-BD54-A39F-DEFE-D3C410814821}"/>
              </a:ext>
            </a:extLst>
          </p:cNvPr>
          <p:cNvCxnSpPr/>
          <p:nvPr/>
        </p:nvCxnSpPr>
        <p:spPr>
          <a:xfrm flipH="1" flipV="1">
            <a:off x="7114031" y="1428472"/>
            <a:ext cx="1" cy="8907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E960BB-7615-DDB6-EBA2-28CF7FBBA6F3}"/>
              </a:ext>
            </a:extLst>
          </p:cNvPr>
          <p:cNvSpPr txBox="1"/>
          <p:nvPr/>
        </p:nvSpPr>
        <p:spPr>
          <a:xfrm>
            <a:off x="3906168" y="1648475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0A452A-A5C5-9D53-F7A9-B12EE93BB3DA}"/>
              </a:ext>
            </a:extLst>
          </p:cNvPr>
          <p:cNvSpPr txBox="1"/>
          <p:nvPr/>
        </p:nvSpPr>
        <p:spPr>
          <a:xfrm>
            <a:off x="4658874" y="1657588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4704CD-C0CC-EF37-32D6-29F257CA97B8}"/>
              </a:ext>
            </a:extLst>
          </p:cNvPr>
          <p:cNvSpPr txBox="1"/>
          <p:nvPr/>
        </p:nvSpPr>
        <p:spPr>
          <a:xfrm>
            <a:off x="6361318" y="1657588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C71520-B5D7-FDA7-9EBD-0FC0D09BE0BB}"/>
              </a:ext>
            </a:extLst>
          </p:cNvPr>
          <p:cNvSpPr txBox="1"/>
          <p:nvPr/>
        </p:nvSpPr>
        <p:spPr>
          <a:xfrm>
            <a:off x="7114036" y="1657588"/>
            <a:ext cx="75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Debug Info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CC41AB0-D3C4-4593-7094-5199C33B0273}"/>
              </a:ext>
            </a:extLst>
          </p:cNvPr>
          <p:cNvCxnSpPr>
            <a:stCxn id="4" idx="2"/>
          </p:cNvCxnSpPr>
          <p:nvPr/>
        </p:nvCxnSpPr>
        <p:spPr>
          <a:xfrm>
            <a:off x="2343151" y="2317548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95D2F6-F76B-C922-31BA-76DA8C333C12}"/>
              </a:ext>
            </a:extLst>
          </p:cNvPr>
          <p:cNvCxnSpPr/>
          <p:nvPr/>
        </p:nvCxnSpPr>
        <p:spPr>
          <a:xfrm>
            <a:off x="4658871" y="2317548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196F84A-A7FA-57D6-A623-B56AA4C16CCA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14021" y="2317548"/>
            <a:ext cx="12" cy="90978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6EE898-AF40-7291-0351-CBCA6569C1D3}"/>
              </a:ext>
            </a:extLst>
          </p:cNvPr>
          <p:cNvCxnSpPr/>
          <p:nvPr/>
        </p:nvCxnSpPr>
        <p:spPr>
          <a:xfrm>
            <a:off x="5777257" y="4108497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1AF1D32-4B5B-E4AD-30AE-C636915B59AD}"/>
              </a:ext>
            </a:extLst>
          </p:cNvPr>
          <p:cNvSpPr/>
          <p:nvPr/>
        </p:nvSpPr>
        <p:spPr>
          <a:xfrm>
            <a:off x="8619435" y="979402"/>
            <a:ext cx="1505414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Source Code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1925ACD-01D5-1C6F-188A-560F01E3286C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9372142" y="2317548"/>
            <a:ext cx="0" cy="90067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FA1A545-B587-C32B-17CD-C091966A1050}"/>
              </a:ext>
            </a:extLst>
          </p:cNvPr>
          <p:cNvSpPr/>
          <p:nvPr/>
        </p:nvSpPr>
        <p:spPr>
          <a:xfrm>
            <a:off x="6361318" y="1562100"/>
            <a:ext cx="752696" cy="61870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79DBB01-2870-D92D-E5FD-644FFA16DA48}"/>
              </a:ext>
            </a:extLst>
          </p:cNvPr>
          <p:cNvSpPr/>
          <p:nvPr/>
        </p:nvSpPr>
        <p:spPr>
          <a:xfrm>
            <a:off x="8734425" y="1196101"/>
            <a:ext cx="1295400" cy="89939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BC56A4-0DA7-812B-9A04-6162905201D8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7114014" y="1645801"/>
            <a:ext cx="1620411" cy="154424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264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F3782-D00A-4AFD-0E26-E20A4182C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A2572B-F651-802A-F19A-3462F233694E}"/>
              </a:ext>
            </a:extLst>
          </p:cNvPr>
          <p:cNvSpPr/>
          <p:nvPr/>
        </p:nvSpPr>
        <p:spPr>
          <a:xfrm>
            <a:off x="1590444" y="979402"/>
            <a:ext cx="1505414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Debugger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E28603-85EF-DD04-02D9-44CBCB96D48B}"/>
              </a:ext>
            </a:extLst>
          </p:cNvPr>
          <p:cNvSpPr/>
          <p:nvPr/>
        </p:nvSpPr>
        <p:spPr>
          <a:xfrm>
            <a:off x="2285999" y="3217793"/>
            <a:ext cx="7159079" cy="8907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Operating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F3119F-6814-5499-2AB6-1E63F54F91EF}"/>
              </a:ext>
            </a:extLst>
          </p:cNvPr>
          <p:cNvSpPr/>
          <p:nvPr/>
        </p:nvSpPr>
        <p:spPr>
          <a:xfrm>
            <a:off x="3906169" y="979402"/>
            <a:ext cx="1505415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Process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2CF1F3-84CD-3199-002D-EFCE2EB34D93}"/>
              </a:ext>
            </a:extLst>
          </p:cNvPr>
          <p:cNvSpPr/>
          <p:nvPr/>
        </p:nvSpPr>
        <p:spPr>
          <a:xfrm>
            <a:off x="6361325" y="979402"/>
            <a:ext cx="1505415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Binary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084BEB-1740-8A3F-F103-2BC82C3CB13A}"/>
              </a:ext>
            </a:extLst>
          </p:cNvPr>
          <p:cNvSpPr/>
          <p:nvPr/>
        </p:nvSpPr>
        <p:spPr>
          <a:xfrm>
            <a:off x="2285995" y="5016656"/>
            <a:ext cx="7159083" cy="7304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Hardware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B6A649-F0A7-B79E-C7BC-0EB88CAC3A71}"/>
              </a:ext>
            </a:extLst>
          </p:cNvPr>
          <p:cNvCxnSpPr/>
          <p:nvPr/>
        </p:nvCxnSpPr>
        <p:spPr>
          <a:xfrm>
            <a:off x="3906169" y="1426844"/>
            <a:ext cx="1505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CA4529-F8AF-FED3-92CD-D569C1E1E862}"/>
              </a:ext>
            </a:extLst>
          </p:cNvPr>
          <p:cNvCxnSpPr/>
          <p:nvPr/>
        </p:nvCxnSpPr>
        <p:spPr>
          <a:xfrm>
            <a:off x="6361324" y="1426844"/>
            <a:ext cx="1505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FFC3F7-1C7E-FC7E-036D-F68F1C12BB49}"/>
              </a:ext>
            </a:extLst>
          </p:cNvPr>
          <p:cNvCxnSpPr>
            <a:stCxn id="6" idx="2"/>
          </p:cNvCxnSpPr>
          <p:nvPr/>
        </p:nvCxnSpPr>
        <p:spPr>
          <a:xfrm flipH="1" flipV="1">
            <a:off x="4658876" y="1426844"/>
            <a:ext cx="1" cy="8907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96DEDC-D2EB-771D-FCC5-C0AD5F98433C}"/>
              </a:ext>
            </a:extLst>
          </p:cNvPr>
          <p:cNvCxnSpPr/>
          <p:nvPr/>
        </p:nvCxnSpPr>
        <p:spPr>
          <a:xfrm flipH="1" flipV="1">
            <a:off x="7114031" y="1428472"/>
            <a:ext cx="1" cy="8907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9545E00-3058-C20D-AECB-C2F8D959E1F5}"/>
              </a:ext>
            </a:extLst>
          </p:cNvPr>
          <p:cNvSpPr txBox="1"/>
          <p:nvPr/>
        </p:nvSpPr>
        <p:spPr>
          <a:xfrm>
            <a:off x="3906168" y="1648475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7355C8-96DF-AE85-F43C-3D88C9F89AD3}"/>
              </a:ext>
            </a:extLst>
          </p:cNvPr>
          <p:cNvSpPr txBox="1"/>
          <p:nvPr/>
        </p:nvSpPr>
        <p:spPr>
          <a:xfrm>
            <a:off x="4658874" y="1657588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9B1B22-23F2-CA05-BE20-220C5247480E}"/>
              </a:ext>
            </a:extLst>
          </p:cNvPr>
          <p:cNvSpPr txBox="1"/>
          <p:nvPr/>
        </p:nvSpPr>
        <p:spPr>
          <a:xfrm>
            <a:off x="6361318" y="1657588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0325D8-D622-2B48-31EE-F61D4A607934}"/>
              </a:ext>
            </a:extLst>
          </p:cNvPr>
          <p:cNvSpPr txBox="1"/>
          <p:nvPr/>
        </p:nvSpPr>
        <p:spPr>
          <a:xfrm>
            <a:off x="7114036" y="1657588"/>
            <a:ext cx="75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Debug Info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0D651D-EC8D-1501-C23F-D5943C6F1356}"/>
              </a:ext>
            </a:extLst>
          </p:cNvPr>
          <p:cNvCxnSpPr>
            <a:stCxn id="4" idx="2"/>
          </p:cNvCxnSpPr>
          <p:nvPr/>
        </p:nvCxnSpPr>
        <p:spPr>
          <a:xfrm>
            <a:off x="2343151" y="2317548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A7E750F-6ACA-A5A4-DADD-A370C914FC05}"/>
              </a:ext>
            </a:extLst>
          </p:cNvPr>
          <p:cNvCxnSpPr/>
          <p:nvPr/>
        </p:nvCxnSpPr>
        <p:spPr>
          <a:xfrm>
            <a:off x="4658871" y="2317548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380B1D8-8F1D-6D03-4EB4-25898275391E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14021" y="2317548"/>
            <a:ext cx="12" cy="90978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AA8C510-1C24-B2E4-3F9F-6FBC251CE622}"/>
              </a:ext>
            </a:extLst>
          </p:cNvPr>
          <p:cNvCxnSpPr/>
          <p:nvPr/>
        </p:nvCxnSpPr>
        <p:spPr>
          <a:xfrm>
            <a:off x="5777257" y="4108497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256D0EC-09A1-296D-C7A7-2B689686F797}"/>
              </a:ext>
            </a:extLst>
          </p:cNvPr>
          <p:cNvSpPr/>
          <p:nvPr/>
        </p:nvSpPr>
        <p:spPr>
          <a:xfrm>
            <a:off x="8619435" y="979402"/>
            <a:ext cx="1505414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Source Code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C1103CF-2FC7-4782-BB27-68F8E20FCFFB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9372142" y="2317548"/>
            <a:ext cx="0" cy="90067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0C598653-4826-C3ED-0DD5-908F8258BA3D}"/>
              </a:ext>
            </a:extLst>
          </p:cNvPr>
          <p:cNvSpPr/>
          <p:nvPr/>
        </p:nvSpPr>
        <p:spPr>
          <a:xfrm>
            <a:off x="3906158" y="1558887"/>
            <a:ext cx="752696" cy="61870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BAE8394-E00A-C108-61FD-73A0494A41FA}"/>
              </a:ext>
            </a:extLst>
          </p:cNvPr>
          <p:cNvSpPr/>
          <p:nvPr/>
        </p:nvSpPr>
        <p:spPr>
          <a:xfrm>
            <a:off x="8734425" y="1196101"/>
            <a:ext cx="1295400" cy="89939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3FE790-E4CF-A759-BD9C-95BBB1DD53A3}"/>
              </a:ext>
            </a:extLst>
          </p:cNvPr>
          <p:cNvCxnSpPr>
            <a:cxnSpLocks/>
            <a:stCxn id="16" idx="1"/>
            <a:endCxn id="3" idx="2"/>
          </p:cNvCxnSpPr>
          <p:nvPr/>
        </p:nvCxnSpPr>
        <p:spPr>
          <a:xfrm flipV="1">
            <a:off x="4658874" y="1645801"/>
            <a:ext cx="4075551" cy="196453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525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4E32C-3669-8987-8B8C-7774E9B5A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86B9F-4002-0C89-E02A-EBDA8D41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en-GB" noProof="0" smtClean="0"/>
              <a:pPr rtl="0">
                <a:spcAft>
                  <a:spcPts val="600"/>
                </a:spcAft>
              </a:pPr>
              <a:t>24</a:t>
            </a:fld>
            <a:endParaRPr lang="en-GB" noProof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655105B-9304-29F6-E0F0-EE3ABBA37F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8714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DAD72-DC0E-C89E-CABE-4DE7C37B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25</a:t>
            </a:fld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40F57-93BC-2AAE-4509-C77A651B0013}"/>
              </a:ext>
            </a:extLst>
          </p:cNvPr>
          <p:cNvSpPr txBox="1"/>
          <p:nvPr/>
        </p:nvSpPr>
        <p:spPr>
          <a:xfrm>
            <a:off x="2295524" y="2644170"/>
            <a:ext cx="10544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Consolas" panose="020B0609020204030204" pitchFamily="49" charset="0"/>
              </a:rPr>
              <a:t>89 c6              mov    %</a:t>
            </a:r>
            <a:r>
              <a:rPr lang="en-GB" sz="3200" dirty="0" err="1">
                <a:latin typeface="Consolas" panose="020B0609020204030204" pitchFamily="49" charset="0"/>
              </a:rPr>
              <a:t>eax</a:t>
            </a:r>
            <a:r>
              <a:rPr lang="en-GB" sz="3200" dirty="0">
                <a:latin typeface="Consolas" panose="020B0609020204030204" pitchFamily="49" charset="0"/>
              </a:rPr>
              <a:t>,%</a:t>
            </a:r>
            <a:r>
              <a:rPr lang="en-GB" sz="3200" dirty="0" err="1">
                <a:latin typeface="Consolas" panose="020B0609020204030204" pitchFamily="49" charset="0"/>
              </a:rPr>
              <a:t>esi</a:t>
            </a:r>
            <a:endParaRPr lang="en-GB" sz="3200" dirty="0">
              <a:latin typeface="Consolas" panose="020B0609020204030204" pitchFamily="49" charset="0"/>
            </a:endParaRPr>
          </a:p>
          <a:p>
            <a:r>
              <a:rPr lang="en-GB" sz="3200" dirty="0">
                <a:latin typeface="Consolas" panose="020B0609020204030204" pitchFamily="49" charset="0"/>
              </a:rPr>
              <a:t>48 89 </a:t>
            </a:r>
            <a:r>
              <a:rPr lang="en-GB" sz="3200" dirty="0" err="1">
                <a:latin typeface="Consolas" panose="020B0609020204030204" pitchFamily="49" charset="0"/>
              </a:rPr>
              <a:t>df</a:t>
            </a:r>
            <a:r>
              <a:rPr lang="en-GB" sz="3200" dirty="0">
                <a:latin typeface="Consolas" panose="020B0609020204030204" pitchFamily="49" charset="0"/>
              </a:rPr>
              <a:t>           mov    %</a:t>
            </a:r>
            <a:r>
              <a:rPr lang="en-GB" sz="3200" dirty="0" err="1">
                <a:latin typeface="Consolas" panose="020B0609020204030204" pitchFamily="49" charset="0"/>
              </a:rPr>
              <a:t>rbx</a:t>
            </a:r>
            <a:r>
              <a:rPr lang="en-GB" sz="3200" dirty="0">
                <a:latin typeface="Consolas" panose="020B0609020204030204" pitchFamily="49" charset="0"/>
              </a:rPr>
              <a:t>,%</a:t>
            </a:r>
            <a:r>
              <a:rPr lang="en-GB" sz="3200" dirty="0" err="1">
                <a:latin typeface="Consolas" panose="020B0609020204030204" pitchFamily="49" charset="0"/>
              </a:rPr>
              <a:t>rdi</a:t>
            </a:r>
            <a:endParaRPr lang="en-GB" sz="3200" dirty="0">
              <a:latin typeface="Consolas" panose="020B0609020204030204" pitchFamily="49" charset="0"/>
            </a:endParaRPr>
          </a:p>
          <a:p>
            <a:r>
              <a:rPr lang="en-GB" sz="3200" dirty="0">
                <a:latin typeface="Consolas" panose="020B0609020204030204" pitchFamily="49" charset="0"/>
              </a:rPr>
              <a:t>e8 7e </a:t>
            </a:r>
            <a:r>
              <a:rPr lang="en-GB" sz="3200" dirty="0" err="1">
                <a:latin typeface="Consolas" panose="020B0609020204030204" pitchFamily="49" charset="0"/>
              </a:rPr>
              <a:t>fe</a:t>
            </a:r>
            <a:r>
              <a:rPr lang="en-GB" sz="3200" dirty="0">
                <a:latin typeface="Consolas" panose="020B0609020204030204" pitchFamily="49" charset="0"/>
              </a:rPr>
              <a:t> ff </a:t>
            </a:r>
            <a:r>
              <a:rPr lang="en-GB" sz="3200" dirty="0" err="1">
                <a:latin typeface="Consolas" panose="020B0609020204030204" pitchFamily="49" charset="0"/>
              </a:rPr>
              <a:t>ff</a:t>
            </a:r>
            <a:r>
              <a:rPr lang="en-GB" sz="3200" dirty="0">
                <a:latin typeface="Consolas" panose="020B0609020204030204" pitchFamily="49" charset="0"/>
              </a:rPr>
              <a:t>     call   1130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6A2CD3-706C-EF19-D11D-83964C6BA7F9}"/>
              </a:ext>
            </a:extLst>
          </p:cNvPr>
          <p:cNvCxnSpPr>
            <a:cxnSpLocks/>
          </p:cNvCxnSpPr>
          <p:nvPr/>
        </p:nvCxnSpPr>
        <p:spPr>
          <a:xfrm>
            <a:off x="6229350" y="1819275"/>
            <a:ext cx="0" cy="359092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549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AE9BE-DDB3-DE61-39E4-DA28EAE0D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CF7D3-7317-D5FB-1B3B-4F52AC759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26</a:t>
            </a:fld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C42DF-3D20-380B-85D1-C07E10CA1D0B}"/>
              </a:ext>
            </a:extLst>
          </p:cNvPr>
          <p:cNvSpPr txBox="1"/>
          <p:nvPr/>
        </p:nvSpPr>
        <p:spPr>
          <a:xfrm>
            <a:off x="2295524" y="2644170"/>
            <a:ext cx="10544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Consolas" panose="020B0609020204030204" pitchFamily="49" charset="0"/>
              </a:rPr>
              <a:t>89 c6              mov    %</a:t>
            </a:r>
            <a:r>
              <a:rPr lang="en-GB" sz="3200" dirty="0" err="1">
                <a:latin typeface="Consolas" panose="020B0609020204030204" pitchFamily="49" charset="0"/>
              </a:rPr>
              <a:t>eax</a:t>
            </a:r>
            <a:r>
              <a:rPr lang="en-GB" sz="3200" dirty="0">
                <a:latin typeface="Consolas" panose="020B0609020204030204" pitchFamily="49" charset="0"/>
              </a:rPr>
              <a:t>,%</a:t>
            </a:r>
            <a:r>
              <a:rPr lang="en-GB" sz="3200" dirty="0" err="1">
                <a:latin typeface="Consolas" panose="020B0609020204030204" pitchFamily="49" charset="0"/>
              </a:rPr>
              <a:t>esi</a:t>
            </a:r>
            <a:endParaRPr lang="en-GB" sz="3200" dirty="0">
              <a:latin typeface="Consolas" panose="020B0609020204030204" pitchFamily="49" charset="0"/>
            </a:endParaRPr>
          </a:p>
          <a:p>
            <a:r>
              <a:rPr lang="en-GB" sz="3200" b="1" i="1" dirty="0">
                <a:latin typeface="Consolas" panose="020B0609020204030204" pitchFamily="49" charset="0"/>
              </a:rPr>
              <a:t>cc</a:t>
            </a:r>
            <a:r>
              <a:rPr lang="en-GB" sz="3200" dirty="0">
                <a:latin typeface="Consolas" panose="020B0609020204030204" pitchFamily="49" charset="0"/>
              </a:rPr>
              <a:t> 89 </a:t>
            </a:r>
            <a:r>
              <a:rPr lang="en-GB" sz="3200" dirty="0" err="1">
                <a:latin typeface="Consolas" panose="020B0609020204030204" pitchFamily="49" charset="0"/>
              </a:rPr>
              <a:t>df</a:t>
            </a:r>
            <a:r>
              <a:rPr lang="en-GB" sz="3200" dirty="0">
                <a:latin typeface="Consolas" panose="020B0609020204030204" pitchFamily="49" charset="0"/>
              </a:rPr>
              <a:t>           </a:t>
            </a:r>
            <a:r>
              <a:rPr lang="en-GB" sz="3200" b="1" i="1" dirty="0">
                <a:latin typeface="Consolas" panose="020B0609020204030204" pitchFamily="49" charset="0"/>
              </a:rPr>
              <a:t>int3</a:t>
            </a:r>
          </a:p>
          <a:p>
            <a:r>
              <a:rPr lang="en-GB" sz="3200" dirty="0">
                <a:latin typeface="Consolas" panose="020B0609020204030204" pitchFamily="49" charset="0"/>
              </a:rPr>
              <a:t>e8 7e </a:t>
            </a:r>
            <a:r>
              <a:rPr lang="en-GB" sz="3200" dirty="0" err="1">
                <a:latin typeface="Consolas" panose="020B0609020204030204" pitchFamily="49" charset="0"/>
              </a:rPr>
              <a:t>fe</a:t>
            </a:r>
            <a:r>
              <a:rPr lang="en-GB" sz="3200" dirty="0">
                <a:latin typeface="Consolas" panose="020B0609020204030204" pitchFamily="49" charset="0"/>
              </a:rPr>
              <a:t> ff </a:t>
            </a:r>
            <a:r>
              <a:rPr lang="en-GB" sz="3200" dirty="0" err="1">
                <a:latin typeface="Consolas" panose="020B0609020204030204" pitchFamily="49" charset="0"/>
              </a:rPr>
              <a:t>ff</a:t>
            </a:r>
            <a:r>
              <a:rPr lang="en-GB" sz="3200" dirty="0">
                <a:latin typeface="Consolas" panose="020B0609020204030204" pitchFamily="49" charset="0"/>
              </a:rPr>
              <a:t>     call   1130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E0B7D2-949E-40EB-91AD-97E3D0B60BB1}"/>
              </a:ext>
            </a:extLst>
          </p:cNvPr>
          <p:cNvCxnSpPr>
            <a:cxnSpLocks/>
          </p:cNvCxnSpPr>
          <p:nvPr/>
        </p:nvCxnSpPr>
        <p:spPr>
          <a:xfrm>
            <a:off x="6229350" y="1819275"/>
            <a:ext cx="0" cy="359092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538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E6522-305F-0B97-D42A-E5EBDAF2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nsolas" panose="020B0609020204030204" pitchFamily="49" charset="0"/>
              </a:rPr>
              <a:t>int3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B2D9E-80C9-ACFD-1F40-2C80F7485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4625"/>
            <a:ext cx="10515600" cy="3462338"/>
          </a:xfrm>
        </p:spPr>
        <p:txBody>
          <a:bodyPr/>
          <a:lstStyle/>
          <a:p>
            <a:r>
              <a:rPr lang="en-GB" dirty="0"/>
              <a:t>Trigger interrupt</a:t>
            </a:r>
          </a:p>
          <a:p>
            <a:r>
              <a:rPr lang="en-GB" dirty="0"/>
              <a:t>Notify operating system</a:t>
            </a:r>
          </a:p>
          <a:p>
            <a:r>
              <a:rPr lang="en-GB" dirty="0"/>
              <a:t>Signal process to stop</a:t>
            </a:r>
          </a:p>
          <a:p>
            <a:r>
              <a:rPr lang="en-GB" dirty="0"/>
              <a:t>Debugger intercepts signal and reports to user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A2672-ECA3-0916-401A-43D37075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27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3825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6D3C5-BE26-819A-48ED-401CD3AF3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0244-7ECA-59E0-ABF8-52BC60D06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67368"/>
            <a:ext cx="9144000" cy="1123263"/>
          </a:xfrm>
        </p:spPr>
        <p:txBody>
          <a:bodyPr rtlCol="0">
            <a:normAutofit fontScale="90000"/>
          </a:bodyPr>
          <a:lstStyle/>
          <a:p>
            <a:pPr rtl="0"/>
            <a:r>
              <a:rPr lang="en-GB" b="1" cap="all" spc="400" dirty="0">
                <a:solidFill>
                  <a:schemeClr val="bg1"/>
                </a:solidFill>
                <a:latin typeface="+mn-lt"/>
              </a:rPr>
              <a:t>Reading a variable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12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419515-856E-7E2F-D029-E61F4305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sz="4200" dirty="0"/>
              <a:t>Visualise the variable </a:t>
            </a:r>
            <a:r>
              <a:rPr lang="en-GB" sz="4200" dirty="0" err="1">
                <a:latin typeface="Consolas" panose="020B0609020204030204" pitchFamily="49" charset="0"/>
              </a:rPr>
              <a:t>mittens_the_cat</a:t>
            </a:r>
            <a:endParaRPr lang="en-GB" sz="4200" dirty="0">
              <a:latin typeface="Consolas" panose="020B0609020204030204" pitchFamily="49" charset="0"/>
            </a:endParaRPr>
          </a:p>
        </p:txBody>
      </p:sp>
      <p:pic>
        <p:nvPicPr>
          <p:cNvPr id="6" name="Picture 5" descr="Curious kitten peeking out from the bottom of the picture">
            <a:extLst>
              <a:ext uri="{FF2B5EF4-FFF2-40B4-BE49-F238E27FC236}">
                <a16:creationId xmlns:a16="http://schemas.microsoft.com/office/drawing/2014/main" id="{E08E6563-0908-D7F4-91ED-15CB9BCE4E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766"/>
          <a:stretch/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E3F8ACC-BC04-A11E-670D-021C2EFB1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en-GB" noProof="0" smtClean="0"/>
              <a:pPr rtl="0">
                <a:spcAft>
                  <a:spcPts val="600"/>
                </a:spcAft>
              </a:pPr>
              <a:t>29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9621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1EC991-51D6-54E1-9D96-44E6832C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Kind of Debugger?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5B2DBF-A819-20F7-5681-DC2024295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4337"/>
            <a:ext cx="10515600" cy="4351338"/>
          </a:xfrm>
        </p:spPr>
        <p:txBody>
          <a:bodyPr/>
          <a:lstStyle/>
          <a:p>
            <a:r>
              <a:rPr lang="en-GB" dirty="0"/>
              <a:t>Native code debuggers</a:t>
            </a:r>
          </a:p>
          <a:p>
            <a:pPr lvl="1"/>
            <a:r>
              <a:rPr lang="en-GB" dirty="0"/>
              <a:t>For compiled languages</a:t>
            </a:r>
          </a:p>
          <a:p>
            <a:pPr lvl="1"/>
            <a:r>
              <a:rPr lang="en-GB" dirty="0"/>
              <a:t>C, C++, Swift, Rust</a:t>
            </a:r>
          </a:p>
          <a:p>
            <a:r>
              <a:rPr lang="en-GB" dirty="0"/>
              <a:t>Examples:</a:t>
            </a:r>
          </a:p>
          <a:p>
            <a:pPr lvl="1"/>
            <a:r>
              <a:rPr lang="en-GB" dirty="0"/>
              <a:t>IDE debugger (Visual Studio, </a:t>
            </a:r>
            <a:r>
              <a:rPr lang="en-GB" dirty="0" err="1"/>
              <a:t>Clion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Command line debugger (GDB, LLDB)</a:t>
            </a:r>
          </a:p>
        </p:txBody>
      </p:sp>
    </p:spTree>
    <p:extLst>
      <p:ext uri="{BB962C8B-B14F-4D97-AF65-F5344CB8AC3E}">
        <p14:creationId xmlns:p14="http://schemas.microsoft.com/office/powerpoint/2010/main" val="102830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E7420-F585-7356-8C54-1703EF15F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30</a:t>
            </a:fld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DD84F-0BDD-ECB7-7031-BB84855C5F4A}"/>
              </a:ext>
            </a:extLst>
          </p:cNvPr>
          <p:cNvSpPr txBox="1"/>
          <p:nvPr/>
        </p:nvSpPr>
        <p:spPr>
          <a:xfrm>
            <a:off x="3609975" y="920621"/>
            <a:ext cx="6096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GB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cat {</a:t>
            </a:r>
          </a:p>
          <a:p>
            <a:r>
              <a:rPr lang="en-GB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3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GB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 name;</a:t>
            </a:r>
          </a:p>
          <a:p>
            <a:r>
              <a:rPr lang="en-GB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3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floofiness</a:t>
            </a:r>
            <a:r>
              <a:rPr lang="en-GB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age;</a:t>
            </a:r>
          </a:p>
          <a:p>
            <a:r>
              <a:rPr lang="en-GB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endParaRPr lang="en-GB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GB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cat mittens = {</a:t>
            </a:r>
          </a:p>
          <a:p>
            <a:r>
              <a:rPr lang="en-GB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3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"mittens"</a:t>
            </a:r>
            <a:r>
              <a:rPr lang="en-GB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GB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endParaRPr lang="en-GB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endParaRPr lang="en-GB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45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B4B81-0A0B-E1F4-A9C6-E446B7755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6" y="2790825"/>
            <a:ext cx="7477124" cy="1276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>
                <a:latin typeface="Consolas" panose="020B0609020204030204" pitchFamily="49" charset="0"/>
              </a:rPr>
              <a:t>55 55 60 04    00 00 55 55</a:t>
            </a:r>
          </a:p>
          <a:p>
            <a:pPr marL="0" indent="0">
              <a:buNone/>
            </a:pPr>
            <a:r>
              <a:rPr lang="en-GB" sz="4000" dirty="0">
                <a:latin typeface="Consolas" panose="020B0609020204030204" pitchFamily="49" charset="0"/>
              </a:rPr>
              <a:t>00 00 00 0a    00 00 00 03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E1A6B-185F-5514-930E-20AAF8C4E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31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5681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1BC35-679D-5C9E-6535-2F78F7CE8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F6D53-7FFB-9B36-88FB-5D5B9F116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6" y="2790825"/>
            <a:ext cx="7477124" cy="1276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>
                <a:latin typeface="Consolas" panose="020B0609020204030204" pitchFamily="49" charset="0"/>
              </a:rPr>
              <a:t>55 55 60 04    00 00 55 55</a:t>
            </a:r>
          </a:p>
          <a:p>
            <a:pPr marL="0" indent="0">
              <a:buNone/>
            </a:pPr>
            <a:r>
              <a:rPr lang="en-GB" sz="4000" dirty="0">
                <a:latin typeface="Consolas" panose="020B0609020204030204" pitchFamily="49" charset="0"/>
              </a:rPr>
              <a:t>00 00 00 0a    00 00 00 03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10022-EA30-5FD0-1448-B2A969E6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32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34493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D4689-3C74-5907-1F9C-EBD8997F7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2A1C2-4E72-A178-6EC8-F4C184709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6" y="2790825"/>
            <a:ext cx="7477124" cy="1276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>
                <a:latin typeface="Consolas" panose="020B0609020204030204" pitchFamily="49" charset="0"/>
              </a:rPr>
              <a:t>55 55 60 04    00 00 55 55</a:t>
            </a:r>
          </a:p>
          <a:p>
            <a:pPr marL="0" indent="0">
              <a:buNone/>
            </a:pPr>
            <a:r>
              <a:rPr lang="en-GB" sz="4000" b="1" dirty="0">
                <a:latin typeface="Consolas" panose="020B0609020204030204" pitchFamily="49" charset="0"/>
              </a:rPr>
              <a:t>00 00 00 0a</a:t>
            </a:r>
            <a:r>
              <a:rPr lang="en-GB" sz="4000" dirty="0">
                <a:latin typeface="Consolas" panose="020B0609020204030204" pitchFamily="49" charset="0"/>
              </a:rPr>
              <a:t>    00 00 00 03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2557C-03B3-C6A1-F921-12DC8820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33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67813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F8D77-EE92-DC37-82C2-4644B597F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C9C7F-DD4F-183D-DFB5-74734AA58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6" y="2790825"/>
            <a:ext cx="7477124" cy="1276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>
                <a:latin typeface="Consolas" panose="020B0609020204030204" pitchFamily="49" charset="0"/>
              </a:rPr>
              <a:t>55 55 60 04    00 00 55 55</a:t>
            </a:r>
          </a:p>
          <a:p>
            <a:pPr marL="0" indent="0">
              <a:buNone/>
            </a:pPr>
            <a:r>
              <a:rPr lang="en-GB" sz="4000" dirty="0">
                <a:latin typeface="Consolas" panose="020B0609020204030204" pitchFamily="49" charset="0"/>
              </a:rPr>
              <a:t>00 00 00 0a    </a:t>
            </a:r>
            <a:r>
              <a:rPr lang="en-GB" sz="4000" b="1" dirty="0">
                <a:latin typeface="Consolas" panose="020B0609020204030204" pitchFamily="49" charset="0"/>
              </a:rPr>
              <a:t>00 00 00 03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84B80-196E-E29B-26CF-C7327EAD8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34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35279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90D70-D5FE-1810-DED6-D58ED4E80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F6CE4D-DF6D-A62A-C93A-CE74C63CC800}"/>
              </a:ext>
            </a:extLst>
          </p:cNvPr>
          <p:cNvSpPr/>
          <p:nvPr/>
        </p:nvSpPr>
        <p:spPr>
          <a:xfrm>
            <a:off x="1590444" y="979402"/>
            <a:ext cx="1505414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Debugger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62380-8260-F03A-C17C-C60B96F0C61F}"/>
              </a:ext>
            </a:extLst>
          </p:cNvPr>
          <p:cNvSpPr/>
          <p:nvPr/>
        </p:nvSpPr>
        <p:spPr>
          <a:xfrm>
            <a:off x="2285999" y="3217793"/>
            <a:ext cx="7159079" cy="8907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Operating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910FAA-DEF4-2D41-C834-FBB0FF44F0CF}"/>
              </a:ext>
            </a:extLst>
          </p:cNvPr>
          <p:cNvSpPr/>
          <p:nvPr/>
        </p:nvSpPr>
        <p:spPr>
          <a:xfrm>
            <a:off x="3906169" y="979402"/>
            <a:ext cx="1505415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Process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C99A14-D17F-B5F1-07EB-23F5AEC01116}"/>
              </a:ext>
            </a:extLst>
          </p:cNvPr>
          <p:cNvSpPr/>
          <p:nvPr/>
        </p:nvSpPr>
        <p:spPr>
          <a:xfrm>
            <a:off x="6361325" y="979402"/>
            <a:ext cx="1505415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Binary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D7A9C4-757A-B660-682D-8FCB55ADCE46}"/>
              </a:ext>
            </a:extLst>
          </p:cNvPr>
          <p:cNvSpPr/>
          <p:nvPr/>
        </p:nvSpPr>
        <p:spPr>
          <a:xfrm>
            <a:off x="2285995" y="5016656"/>
            <a:ext cx="7159083" cy="7304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Hardware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F05273-9223-335A-FA44-BD54253B5C3C}"/>
              </a:ext>
            </a:extLst>
          </p:cNvPr>
          <p:cNvCxnSpPr/>
          <p:nvPr/>
        </p:nvCxnSpPr>
        <p:spPr>
          <a:xfrm>
            <a:off x="3906169" y="1426844"/>
            <a:ext cx="1505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A9318D-A95C-B009-0A5B-D725513AB8A8}"/>
              </a:ext>
            </a:extLst>
          </p:cNvPr>
          <p:cNvCxnSpPr/>
          <p:nvPr/>
        </p:nvCxnSpPr>
        <p:spPr>
          <a:xfrm>
            <a:off x="6361324" y="1426844"/>
            <a:ext cx="1505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5EE15C-519E-5736-E031-A32772B55B59}"/>
              </a:ext>
            </a:extLst>
          </p:cNvPr>
          <p:cNvCxnSpPr>
            <a:stCxn id="6" idx="2"/>
          </p:cNvCxnSpPr>
          <p:nvPr/>
        </p:nvCxnSpPr>
        <p:spPr>
          <a:xfrm flipH="1" flipV="1">
            <a:off x="4658876" y="1426844"/>
            <a:ext cx="1" cy="8907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8269EC-F8D8-BA93-3C13-707971A46F3E}"/>
              </a:ext>
            </a:extLst>
          </p:cNvPr>
          <p:cNvCxnSpPr/>
          <p:nvPr/>
        </p:nvCxnSpPr>
        <p:spPr>
          <a:xfrm flipH="1" flipV="1">
            <a:off x="7114031" y="1428472"/>
            <a:ext cx="1" cy="8907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1794AD2-F403-911B-144D-A7372509F722}"/>
              </a:ext>
            </a:extLst>
          </p:cNvPr>
          <p:cNvSpPr txBox="1"/>
          <p:nvPr/>
        </p:nvSpPr>
        <p:spPr>
          <a:xfrm>
            <a:off x="3906168" y="1648475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C6E917-672F-30A3-EACD-297CF97DE3A0}"/>
              </a:ext>
            </a:extLst>
          </p:cNvPr>
          <p:cNvSpPr txBox="1"/>
          <p:nvPr/>
        </p:nvSpPr>
        <p:spPr>
          <a:xfrm>
            <a:off x="4658874" y="1657588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C54A44-79C9-D589-614E-14B42B24BD0A}"/>
              </a:ext>
            </a:extLst>
          </p:cNvPr>
          <p:cNvSpPr txBox="1"/>
          <p:nvPr/>
        </p:nvSpPr>
        <p:spPr>
          <a:xfrm>
            <a:off x="6361318" y="1657588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51CA7F-063D-AC15-58A6-C032321E6282}"/>
              </a:ext>
            </a:extLst>
          </p:cNvPr>
          <p:cNvSpPr txBox="1"/>
          <p:nvPr/>
        </p:nvSpPr>
        <p:spPr>
          <a:xfrm>
            <a:off x="7114036" y="1657588"/>
            <a:ext cx="75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Debug Info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0089430-1491-715E-424B-C36653A2D48E}"/>
              </a:ext>
            </a:extLst>
          </p:cNvPr>
          <p:cNvCxnSpPr>
            <a:stCxn id="4" idx="2"/>
          </p:cNvCxnSpPr>
          <p:nvPr/>
        </p:nvCxnSpPr>
        <p:spPr>
          <a:xfrm>
            <a:off x="2343151" y="2317548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CF87A39-6826-70E6-2279-2AFF8759CB5F}"/>
              </a:ext>
            </a:extLst>
          </p:cNvPr>
          <p:cNvCxnSpPr/>
          <p:nvPr/>
        </p:nvCxnSpPr>
        <p:spPr>
          <a:xfrm>
            <a:off x="4658871" y="2317548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6C32BBF-AA4A-1715-FAFA-4A6CE05C132D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14021" y="2317548"/>
            <a:ext cx="12" cy="90978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5EBC0CB-A6D0-88C3-E936-57DA3240743A}"/>
              </a:ext>
            </a:extLst>
          </p:cNvPr>
          <p:cNvCxnSpPr/>
          <p:nvPr/>
        </p:nvCxnSpPr>
        <p:spPr>
          <a:xfrm>
            <a:off x="5777257" y="4108497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9593ED9D-3CC1-92B7-F43D-85EA31EC7603}"/>
              </a:ext>
            </a:extLst>
          </p:cNvPr>
          <p:cNvSpPr/>
          <p:nvPr/>
        </p:nvSpPr>
        <p:spPr>
          <a:xfrm>
            <a:off x="8619435" y="979402"/>
            <a:ext cx="1505414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Source Code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768604B-E9FF-2373-B9A8-C9B19947198A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9372142" y="2317548"/>
            <a:ext cx="0" cy="90067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470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563E3-97AE-B848-EC13-6A96741DC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C8CF0E-5AF6-71CE-85ED-6C9E2DACA578}"/>
              </a:ext>
            </a:extLst>
          </p:cNvPr>
          <p:cNvSpPr/>
          <p:nvPr/>
        </p:nvSpPr>
        <p:spPr>
          <a:xfrm>
            <a:off x="1590444" y="979402"/>
            <a:ext cx="1505414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Debugger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2FD955-DE90-DBFF-C5DC-CFC0CB7AE8E6}"/>
              </a:ext>
            </a:extLst>
          </p:cNvPr>
          <p:cNvSpPr/>
          <p:nvPr/>
        </p:nvSpPr>
        <p:spPr>
          <a:xfrm>
            <a:off x="2285999" y="3217793"/>
            <a:ext cx="7159079" cy="8907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Operating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0856A3-54FD-39E3-CDC9-E5F5473ADC6F}"/>
              </a:ext>
            </a:extLst>
          </p:cNvPr>
          <p:cNvSpPr/>
          <p:nvPr/>
        </p:nvSpPr>
        <p:spPr>
          <a:xfrm>
            <a:off x="3906169" y="979402"/>
            <a:ext cx="1505415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Process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65BD14-DCA9-B17A-9F59-0F2AA0AC8A2F}"/>
              </a:ext>
            </a:extLst>
          </p:cNvPr>
          <p:cNvSpPr/>
          <p:nvPr/>
        </p:nvSpPr>
        <p:spPr>
          <a:xfrm>
            <a:off x="6361325" y="979402"/>
            <a:ext cx="1505415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Binary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B9DB85-14C8-8737-CA97-DDF765AD388D}"/>
              </a:ext>
            </a:extLst>
          </p:cNvPr>
          <p:cNvSpPr/>
          <p:nvPr/>
        </p:nvSpPr>
        <p:spPr>
          <a:xfrm>
            <a:off x="2285995" y="5016656"/>
            <a:ext cx="7159083" cy="7304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Hardware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446AA5-0D32-10F8-15BA-3B526EBE154D}"/>
              </a:ext>
            </a:extLst>
          </p:cNvPr>
          <p:cNvCxnSpPr/>
          <p:nvPr/>
        </p:nvCxnSpPr>
        <p:spPr>
          <a:xfrm>
            <a:off x="3906169" y="1426844"/>
            <a:ext cx="1505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C282BA-7BB9-D10F-1BDC-A2079ABE4D75}"/>
              </a:ext>
            </a:extLst>
          </p:cNvPr>
          <p:cNvCxnSpPr/>
          <p:nvPr/>
        </p:nvCxnSpPr>
        <p:spPr>
          <a:xfrm>
            <a:off x="6361324" y="1426844"/>
            <a:ext cx="1505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273F3E-CF5F-1667-92F2-948F9D997183}"/>
              </a:ext>
            </a:extLst>
          </p:cNvPr>
          <p:cNvCxnSpPr>
            <a:stCxn id="6" idx="2"/>
          </p:cNvCxnSpPr>
          <p:nvPr/>
        </p:nvCxnSpPr>
        <p:spPr>
          <a:xfrm flipH="1" flipV="1">
            <a:off x="4658876" y="1426844"/>
            <a:ext cx="1" cy="8907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7BC914-2BB0-BBF4-1A5D-0B083AAD6B36}"/>
              </a:ext>
            </a:extLst>
          </p:cNvPr>
          <p:cNvCxnSpPr/>
          <p:nvPr/>
        </p:nvCxnSpPr>
        <p:spPr>
          <a:xfrm flipH="1" flipV="1">
            <a:off x="7114031" y="1428472"/>
            <a:ext cx="1" cy="8907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453704D-1E1B-E1ED-98ED-1521229F5F03}"/>
              </a:ext>
            </a:extLst>
          </p:cNvPr>
          <p:cNvSpPr txBox="1"/>
          <p:nvPr/>
        </p:nvSpPr>
        <p:spPr>
          <a:xfrm>
            <a:off x="3906168" y="1648475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2AC25A-8977-B94B-98D3-0C7AAD93A2D3}"/>
              </a:ext>
            </a:extLst>
          </p:cNvPr>
          <p:cNvSpPr txBox="1"/>
          <p:nvPr/>
        </p:nvSpPr>
        <p:spPr>
          <a:xfrm>
            <a:off x="4658874" y="1657588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24CFB3-CA2B-4EBE-E65F-A4C7248678C1}"/>
              </a:ext>
            </a:extLst>
          </p:cNvPr>
          <p:cNvSpPr txBox="1"/>
          <p:nvPr/>
        </p:nvSpPr>
        <p:spPr>
          <a:xfrm>
            <a:off x="6361318" y="1657588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A341F-5B1C-64E3-0F43-76DC804DEC73}"/>
              </a:ext>
            </a:extLst>
          </p:cNvPr>
          <p:cNvSpPr txBox="1"/>
          <p:nvPr/>
        </p:nvSpPr>
        <p:spPr>
          <a:xfrm>
            <a:off x="7114036" y="1657588"/>
            <a:ext cx="75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Debug Info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F324A9F-62F0-B4BE-D06C-DE6F2DFACC7C}"/>
              </a:ext>
            </a:extLst>
          </p:cNvPr>
          <p:cNvCxnSpPr>
            <a:stCxn id="4" idx="2"/>
          </p:cNvCxnSpPr>
          <p:nvPr/>
        </p:nvCxnSpPr>
        <p:spPr>
          <a:xfrm>
            <a:off x="2343151" y="2317548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3BAB37A-FAEA-45C4-CFF2-372FA59F4F13}"/>
              </a:ext>
            </a:extLst>
          </p:cNvPr>
          <p:cNvCxnSpPr/>
          <p:nvPr/>
        </p:nvCxnSpPr>
        <p:spPr>
          <a:xfrm>
            <a:off x="4658871" y="2317548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4239F6-FA82-905E-2B3A-D8E293292622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14021" y="2317548"/>
            <a:ext cx="12" cy="90978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30FE72-0752-653F-5A96-41C829171855}"/>
              </a:ext>
            </a:extLst>
          </p:cNvPr>
          <p:cNvCxnSpPr/>
          <p:nvPr/>
        </p:nvCxnSpPr>
        <p:spPr>
          <a:xfrm>
            <a:off x="5777257" y="4108497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98B9B4A-E154-390A-A642-5CC5A638ABE2}"/>
              </a:ext>
            </a:extLst>
          </p:cNvPr>
          <p:cNvSpPr/>
          <p:nvPr/>
        </p:nvSpPr>
        <p:spPr>
          <a:xfrm>
            <a:off x="8619435" y="979402"/>
            <a:ext cx="1505414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Source Code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B29CFC0-E0DF-52E8-99B8-FD99E43323D8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9372142" y="2317548"/>
            <a:ext cx="0" cy="90067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44A3BE5D-5449-718E-1210-B8DE55402878}"/>
              </a:ext>
            </a:extLst>
          </p:cNvPr>
          <p:cNvSpPr/>
          <p:nvPr/>
        </p:nvSpPr>
        <p:spPr>
          <a:xfrm>
            <a:off x="7114008" y="1563585"/>
            <a:ext cx="752703" cy="74604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741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7BECA-39D0-DD59-AA06-5BE575E24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001F1-58A1-AD8D-0195-397116A25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6" y="2790825"/>
            <a:ext cx="7477124" cy="1276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>
                <a:latin typeface="Consolas" panose="020B0609020204030204" pitchFamily="49" charset="0"/>
              </a:rPr>
              <a:t>55 55 60 04    00 00 55 55</a:t>
            </a:r>
          </a:p>
          <a:p>
            <a:pPr marL="0" indent="0">
              <a:buNone/>
            </a:pPr>
            <a:r>
              <a:rPr lang="en-GB" sz="4000" dirty="0">
                <a:latin typeface="Consolas" panose="020B0609020204030204" pitchFamily="49" charset="0"/>
              </a:rPr>
              <a:t>00 00 00 0a    00 00 00 03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B1BBB-A956-3C43-D2BD-2C027D51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37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75978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49627-B680-CFA6-3656-44F663C16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02175-1995-A66A-A12B-75A5B2DA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38</a:t>
            </a:fld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44F1CD-1125-4204-38AB-4A15DC42902A}"/>
              </a:ext>
            </a:extLst>
          </p:cNvPr>
          <p:cNvSpPr txBox="1"/>
          <p:nvPr/>
        </p:nvSpPr>
        <p:spPr>
          <a:xfrm>
            <a:off x="3886200" y="2397948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mittens = {</a:t>
            </a:r>
          </a:p>
          <a:p>
            <a:r>
              <a:rPr lang="en-GB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name = </a:t>
            </a:r>
            <a:r>
              <a:rPr lang="en-GB" sz="3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"mittens"</a:t>
            </a:r>
            <a:r>
              <a:rPr lang="en-GB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GB" sz="32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GB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floofiness</a:t>
            </a:r>
            <a:r>
              <a:rPr lang="en-GB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GB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GB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GB" sz="3200" dirty="0">
                <a:solidFill>
                  <a:srgbClr val="000000"/>
                </a:solidFill>
                <a:latin typeface="Consolas" panose="020B0609020204030204" pitchFamily="49" charset="0"/>
              </a:rPr>
              <a:t>	age = </a:t>
            </a:r>
            <a:r>
              <a:rPr lang="en-GB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endParaRPr lang="en-GB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endParaRPr lang="en-GB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03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74F6B-90AE-42F0-7C1B-27D2A620C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95977-439C-6071-A7E4-EE546592D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67368"/>
            <a:ext cx="9144000" cy="1123263"/>
          </a:xfrm>
        </p:spPr>
        <p:txBody>
          <a:bodyPr rtlCol="0">
            <a:normAutofit fontScale="90000"/>
          </a:bodyPr>
          <a:lstStyle/>
          <a:p>
            <a:pPr rtl="0"/>
            <a:r>
              <a:rPr lang="en-GB" b="1" cap="all" spc="400" dirty="0">
                <a:solidFill>
                  <a:schemeClr val="bg1"/>
                </a:solidFill>
                <a:latin typeface="+mn-lt"/>
              </a:rPr>
              <a:t>Calling a function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15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b="1" cap="all" spc="400" dirty="0">
                <a:solidFill>
                  <a:schemeClr val="bg1"/>
                </a:solidFill>
                <a:latin typeface="+mn-lt"/>
              </a:rPr>
              <a:t>Agenda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algn="r" rtl="0"/>
            <a:r>
              <a:rPr lang="en-GB" dirty="0"/>
              <a:t>Debug scenario architecture</a:t>
            </a:r>
          </a:p>
          <a:p>
            <a:pPr algn="r" rtl="0"/>
            <a:r>
              <a:rPr lang="en-GB" dirty="0"/>
              <a:t>Manipulating memory</a:t>
            </a:r>
          </a:p>
          <a:p>
            <a:pPr algn="r" rtl="0"/>
            <a:r>
              <a:rPr lang="en-GB" sz="1800" dirty="0">
                <a:solidFill>
                  <a:schemeClr val="bg1"/>
                </a:solidFill>
              </a:rPr>
              <a:t>Setting a breakpoint</a:t>
            </a:r>
          </a:p>
          <a:p>
            <a:pPr algn="r" rtl="0"/>
            <a:r>
              <a:rPr lang="en-GB" dirty="0"/>
              <a:t>Reading a variable</a:t>
            </a:r>
          </a:p>
          <a:p>
            <a:pPr algn="r" rtl="0"/>
            <a:r>
              <a:rPr lang="en-GB" dirty="0"/>
              <a:t>Calling a function</a:t>
            </a:r>
          </a:p>
          <a:p>
            <a:pPr algn="r" rtl="0"/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/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dirty="0"/>
              <a:t>2025-01-28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dirty="0"/>
              <a:t>How debuggers work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756392-30C8-2E34-08D1-1B3BC5748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Call the function </a:t>
            </a:r>
            <a:r>
              <a:rPr lang="en-GB" dirty="0" err="1">
                <a:latin typeface="Consolas" panose="020B0609020204030204" pitchFamily="49" charset="0"/>
              </a:rPr>
              <a:t>feed_cat</a:t>
            </a:r>
            <a:endParaRPr lang="en-GB" dirty="0">
              <a:latin typeface="Consolas" panose="020B0609020204030204" pitchFamily="49" charset="0"/>
            </a:endParaRPr>
          </a:p>
        </p:txBody>
      </p:sp>
      <p:pic>
        <p:nvPicPr>
          <p:cNvPr id="6" name="Picture 5" descr="Cat looking upwards at the bottom of the view">
            <a:extLst>
              <a:ext uri="{FF2B5EF4-FFF2-40B4-BE49-F238E27FC236}">
                <a16:creationId xmlns:a16="http://schemas.microsoft.com/office/drawing/2014/main" id="{D36BA985-3DB8-CADB-6E72-79A62CA80D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724"/>
          <a:stretch/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408CDE1-F26E-5450-52E0-42D68592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en-GB" noProof="0" smtClean="0"/>
              <a:pPr rtl="0">
                <a:spcAft>
                  <a:spcPts val="600"/>
                </a:spcAft>
              </a:pPr>
              <a:t>40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29526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29907-9170-145B-B720-03FA1C5EB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50" y="2766218"/>
            <a:ext cx="10515600" cy="1325563"/>
          </a:xfrm>
        </p:spPr>
        <p:txBody>
          <a:bodyPr/>
          <a:lstStyle/>
          <a:p>
            <a:r>
              <a:rPr lang="en-GB" dirty="0"/>
              <a:t>Step 1: Write a C compiler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1EF54-F21F-3984-9A58-FCBB6D5FC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41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408812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967A7-F633-7BB9-18B2-905D337C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42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E0E574-8474-BFCD-16B8-3493090BC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207" y="1842866"/>
            <a:ext cx="4915586" cy="31722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638AF9-7B32-D3B1-52C1-04D542DC6DB1}"/>
              </a:ext>
            </a:extLst>
          </p:cNvPr>
          <p:cNvSpPr txBox="1"/>
          <p:nvPr/>
        </p:nvSpPr>
        <p:spPr>
          <a:xfrm>
            <a:off x="5952439" y="54752"/>
            <a:ext cx="1143000" cy="832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350"/>
              </a:spcBef>
              <a:spcAft>
                <a:spcPts val="225"/>
              </a:spcAft>
            </a:pPr>
            <a:r>
              <a:rPr lang="en-GB" sz="4800" b="0" i="0" dirty="0">
                <a:effectLst/>
                <a:latin typeface="Arial" panose="020B0604020202020204" pitchFamily="34" charset="0"/>
              </a:rPr>
              <a:t>✨</a:t>
            </a:r>
            <a:endParaRPr lang="en-GB" sz="4800" b="0" i="0" dirty="0">
              <a:effectLst/>
              <a:latin typeface="Arial" panose="020B0604020202020204" pitchFamily="34" charset="0"/>
              <a:hlinkClick r:id="rId3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9B3F15-D457-E613-112E-1ABC00110387}"/>
              </a:ext>
            </a:extLst>
          </p:cNvPr>
          <p:cNvSpPr txBox="1"/>
          <p:nvPr/>
        </p:nvSpPr>
        <p:spPr>
          <a:xfrm>
            <a:off x="3048000" y="3063359"/>
            <a:ext cx="45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350"/>
              </a:spcBef>
              <a:spcAft>
                <a:spcPts val="225"/>
              </a:spcAft>
            </a:pPr>
            <a:r>
              <a:rPr lang="en-GB" sz="1800" b="0" i="0" dirty="0">
                <a:effectLst/>
                <a:latin typeface="Arial" panose="020B0604020202020204" pitchFamily="34" charset="0"/>
              </a:rPr>
              <a:t>✨</a:t>
            </a:r>
            <a:endParaRPr lang="en-GB" sz="1800" b="0" i="0" dirty="0">
              <a:effectLst/>
              <a:latin typeface="Arial" panose="020B0604020202020204" pitchFamily="34" charset="0"/>
              <a:hlinkClick r:id="rId3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642E69-40D1-9714-A0FB-89AB5EAAEC9E}"/>
              </a:ext>
            </a:extLst>
          </p:cNvPr>
          <p:cNvSpPr txBox="1"/>
          <p:nvPr/>
        </p:nvSpPr>
        <p:spPr>
          <a:xfrm>
            <a:off x="7467600" y="5495409"/>
            <a:ext cx="1143000" cy="832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350"/>
              </a:spcBef>
              <a:spcAft>
                <a:spcPts val="225"/>
              </a:spcAft>
            </a:pPr>
            <a:r>
              <a:rPr lang="en-GB" sz="4800" b="0" i="0" dirty="0">
                <a:effectLst/>
                <a:latin typeface="Arial" panose="020B0604020202020204" pitchFamily="34" charset="0"/>
              </a:rPr>
              <a:t>✨</a:t>
            </a:r>
            <a:endParaRPr lang="en-GB" sz="4800" b="0" i="0" dirty="0">
              <a:effectLst/>
              <a:latin typeface="Arial" panose="020B0604020202020204" pitchFamily="34" charset="0"/>
              <a:hlinkClick r:id="rId3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D83EF8-6F5B-7A0B-99E5-D0919F25DA9A}"/>
              </a:ext>
            </a:extLst>
          </p:cNvPr>
          <p:cNvSpPr txBox="1"/>
          <p:nvPr/>
        </p:nvSpPr>
        <p:spPr>
          <a:xfrm>
            <a:off x="1689830" y="4598951"/>
            <a:ext cx="1143000" cy="832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350"/>
              </a:spcBef>
              <a:spcAft>
                <a:spcPts val="225"/>
              </a:spcAft>
            </a:pPr>
            <a:r>
              <a:rPr lang="en-GB" sz="4800" b="0" i="0" dirty="0">
                <a:effectLst/>
                <a:latin typeface="Arial" panose="020B0604020202020204" pitchFamily="34" charset="0"/>
              </a:rPr>
              <a:t>✨</a:t>
            </a:r>
            <a:endParaRPr lang="en-GB" sz="4800" b="0" i="0" dirty="0">
              <a:effectLst/>
              <a:latin typeface="Arial" panose="020B0604020202020204" pitchFamily="34" charset="0"/>
              <a:hlinkClick r:id="rId3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E53B0A-466F-F3A2-63C7-616DE6CBABB0}"/>
              </a:ext>
            </a:extLst>
          </p:cNvPr>
          <p:cNvSpPr txBox="1"/>
          <p:nvPr/>
        </p:nvSpPr>
        <p:spPr>
          <a:xfrm>
            <a:off x="1689830" y="882134"/>
            <a:ext cx="1143000" cy="832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350"/>
              </a:spcBef>
              <a:spcAft>
                <a:spcPts val="225"/>
              </a:spcAft>
            </a:pPr>
            <a:r>
              <a:rPr lang="en-GB" sz="4800" b="0" i="0" dirty="0">
                <a:effectLst/>
                <a:latin typeface="Arial" panose="020B0604020202020204" pitchFamily="34" charset="0"/>
              </a:rPr>
              <a:t>✨</a:t>
            </a:r>
            <a:endParaRPr lang="en-GB" sz="4800" b="0" i="0" dirty="0">
              <a:effectLst/>
              <a:latin typeface="Arial" panose="020B0604020202020204" pitchFamily="34" charset="0"/>
              <a:hlinkClick r:id="rId3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7E944B-49DD-C892-B11B-453C591C58A8}"/>
              </a:ext>
            </a:extLst>
          </p:cNvPr>
          <p:cNvSpPr txBox="1"/>
          <p:nvPr/>
        </p:nvSpPr>
        <p:spPr>
          <a:xfrm>
            <a:off x="4237939" y="5054084"/>
            <a:ext cx="1143000" cy="832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350"/>
              </a:spcBef>
              <a:spcAft>
                <a:spcPts val="225"/>
              </a:spcAft>
            </a:pPr>
            <a:r>
              <a:rPr lang="en-GB" sz="4800" b="0" i="0" dirty="0">
                <a:effectLst/>
                <a:latin typeface="Arial" panose="020B0604020202020204" pitchFamily="34" charset="0"/>
              </a:rPr>
              <a:t>✨</a:t>
            </a:r>
            <a:endParaRPr lang="en-GB" sz="4800" b="0" i="0" dirty="0">
              <a:effectLst/>
              <a:latin typeface="Arial" panose="020B0604020202020204" pitchFamily="34" charset="0"/>
              <a:hlinkClick r:id="rId3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FB6318-A38E-0B84-B674-B1BCAB01AC6B}"/>
              </a:ext>
            </a:extLst>
          </p:cNvPr>
          <p:cNvSpPr txBox="1"/>
          <p:nvPr/>
        </p:nvSpPr>
        <p:spPr>
          <a:xfrm>
            <a:off x="9686239" y="3766585"/>
            <a:ext cx="1143000" cy="832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350"/>
              </a:spcBef>
              <a:spcAft>
                <a:spcPts val="225"/>
              </a:spcAft>
            </a:pPr>
            <a:r>
              <a:rPr lang="en-GB" sz="4800" b="0" i="0" dirty="0">
                <a:effectLst/>
                <a:latin typeface="Arial" panose="020B0604020202020204" pitchFamily="34" charset="0"/>
              </a:rPr>
              <a:t>✨</a:t>
            </a:r>
            <a:endParaRPr lang="en-GB" sz="4800" b="0" i="0" dirty="0">
              <a:effectLst/>
              <a:latin typeface="Arial" panose="020B0604020202020204" pitchFamily="34" charset="0"/>
              <a:hlinkClick r:id="rId3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C112D-587D-B3E9-346B-FC726A5DC8EE}"/>
              </a:ext>
            </a:extLst>
          </p:cNvPr>
          <p:cNvSpPr txBox="1"/>
          <p:nvPr/>
        </p:nvSpPr>
        <p:spPr>
          <a:xfrm>
            <a:off x="3048000" y="5726926"/>
            <a:ext cx="45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350"/>
              </a:spcBef>
              <a:spcAft>
                <a:spcPts val="225"/>
              </a:spcAft>
            </a:pPr>
            <a:r>
              <a:rPr lang="en-GB" sz="1800" b="0" i="0" dirty="0">
                <a:effectLst/>
                <a:latin typeface="Arial" panose="020B0604020202020204" pitchFamily="34" charset="0"/>
              </a:rPr>
              <a:t>✨</a:t>
            </a:r>
            <a:endParaRPr lang="en-GB" sz="1800" b="0" i="0" dirty="0">
              <a:effectLst/>
              <a:latin typeface="Arial" panose="020B0604020202020204" pitchFamily="34" charset="0"/>
              <a:hlinkClick r:id="rId3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BAC3D5-E2E1-B8C5-6FF0-BBA26510DBA2}"/>
              </a:ext>
            </a:extLst>
          </p:cNvPr>
          <p:cNvSpPr txBox="1"/>
          <p:nvPr/>
        </p:nvSpPr>
        <p:spPr>
          <a:xfrm>
            <a:off x="3780739" y="1177925"/>
            <a:ext cx="45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350"/>
              </a:spcBef>
              <a:spcAft>
                <a:spcPts val="225"/>
              </a:spcAft>
            </a:pPr>
            <a:r>
              <a:rPr lang="en-GB" sz="1800" b="0" i="0" dirty="0">
                <a:effectLst/>
                <a:latin typeface="Arial" panose="020B0604020202020204" pitchFamily="34" charset="0"/>
              </a:rPr>
              <a:t>✨</a:t>
            </a:r>
            <a:endParaRPr lang="en-GB" sz="1800" b="0" i="0" dirty="0">
              <a:effectLst/>
              <a:latin typeface="Arial" panose="020B0604020202020204" pitchFamily="34" charset="0"/>
              <a:hlinkClick r:id="rId3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B1A358-4F01-4D21-F5F3-DFBACD526C95}"/>
              </a:ext>
            </a:extLst>
          </p:cNvPr>
          <p:cNvSpPr txBox="1"/>
          <p:nvPr/>
        </p:nvSpPr>
        <p:spPr>
          <a:xfrm>
            <a:off x="9130570" y="1658200"/>
            <a:ext cx="45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350"/>
              </a:spcBef>
              <a:spcAft>
                <a:spcPts val="225"/>
              </a:spcAft>
            </a:pPr>
            <a:r>
              <a:rPr lang="en-GB" sz="1800" b="0" i="0" dirty="0">
                <a:effectLst/>
                <a:latin typeface="Arial" panose="020B0604020202020204" pitchFamily="34" charset="0"/>
              </a:rPr>
              <a:t>✨</a:t>
            </a:r>
            <a:endParaRPr lang="en-GB" sz="1800" b="0" i="0" dirty="0">
              <a:effectLst/>
              <a:latin typeface="Arial" panose="020B0604020202020204" pitchFamily="34" charset="0"/>
              <a:hlinkClick r:id="rId3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FF44CF-74B1-42E0-0AF8-80748939FBB6}"/>
              </a:ext>
            </a:extLst>
          </p:cNvPr>
          <p:cNvSpPr txBox="1"/>
          <p:nvPr/>
        </p:nvSpPr>
        <p:spPr>
          <a:xfrm>
            <a:off x="10822352" y="2518554"/>
            <a:ext cx="45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350"/>
              </a:spcBef>
              <a:spcAft>
                <a:spcPts val="225"/>
              </a:spcAft>
            </a:pPr>
            <a:r>
              <a:rPr lang="en-GB" sz="1800" b="0" i="0" dirty="0">
                <a:effectLst/>
                <a:latin typeface="Arial" panose="020B0604020202020204" pitchFamily="34" charset="0"/>
              </a:rPr>
              <a:t>✨</a:t>
            </a:r>
            <a:endParaRPr lang="en-GB" sz="1800" b="0" i="0" dirty="0">
              <a:effectLst/>
              <a:latin typeface="Arial" panose="020B0604020202020204" pitchFamily="34" charset="0"/>
              <a:hlinkClick r:id="rId3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2159E8-7F74-FBFB-471B-CF2344868ECE}"/>
              </a:ext>
            </a:extLst>
          </p:cNvPr>
          <p:cNvSpPr txBox="1"/>
          <p:nvPr/>
        </p:nvSpPr>
        <p:spPr>
          <a:xfrm>
            <a:off x="9587770" y="5570835"/>
            <a:ext cx="45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350"/>
              </a:spcBef>
              <a:spcAft>
                <a:spcPts val="225"/>
              </a:spcAft>
            </a:pPr>
            <a:r>
              <a:rPr lang="en-GB" sz="1800" b="0" i="0" dirty="0">
                <a:effectLst/>
                <a:latin typeface="Arial" panose="020B0604020202020204" pitchFamily="34" charset="0"/>
              </a:rPr>
              <a:t>✨</a:t>
            </a:r>
            <a:endParaRPr lang="en-GB" sz="1800" b="0" i="0" dirty="0">
              <a:effectLst/>
              <a:latin typeface="Arial" panose="020B0604020202020204" pitchFamily="34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396515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D2B64-9F73-9887-A706-FCF6CB029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5" y="18161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>
                <a:latin typeface="Consolas" panose="020B0609020204030204" pitchFamily="49" charset="0"/>
              </a:rPr>
              <a:t>(</a:t>
            </a:r>
            <a:r>
              <a:rPr lang="en-GB" sz="6000" dirty="0" err="1">
                <a:latin typeface="Consolas" panose="020B0609020204030204" pitchFamily="49" charset="0"/>
              </a:rPr>
              <a:t>gdb</a:t>
            </a:r>
            <a:r>
              <a:rPr lang="en-GB" sz="6000" dirty="0">
                <a:latin typeface="Consolas" panose="020B0609020204030204" pitchFamily="49" charset="0"/>
              </a:rPr>
              <a:t>) expr </a:t>
            </a:r>
            <a:r>
              <a:rPr lang="en-GB" sz="6000" dirty="0" err="1">
                <a:latin typeface="Consolas" panose="020B0609020204030204" pitchFamily="49" charset="0"/>
              </a:rPr>
              <a:t>feed_cat</a:t>
            </a:r>
            <a:r>
              <a:rPr lang="en-GB" sz="60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GB" sz="6000" dirty="0">
                <a:latin typeface="Consolas" panose="020B0609020204030204" pitchFamily="49" charset="0"/>
              </a:rPr>
              <a:t>Fed cat!</a:t>
            </a:r>
          </a:p>
          <a:p>
            <a:pPr marL="0" indent="0">
              <a:buNone/>
            </a:pPr>
            <a:r>
              <a:rPr lang="en-GB" sz="6000" dirty="0">
                <a:latin typeface="Consolas" panose="020B0609020204030204" pitchFamily="49" charset="0"/>
              </a:rPr>
              <a:t>(</a:t>
            </a:r>
            <a:r>
              <a:rPr lang="en-GB" sz="6000" dirty="0" err="1">
                <a:latin typeface="Consolas" panose="020B0609020204030204" pitchFamily="49" charset="0"/>
              </a:rPr>
              <a:t>gdb</a:t>
            </a:r>
            <a:r>
              <a:rPr lang="en-GB" sz="6000" dirty="0">
                <a:latin typeface="Consolas" panose="020B0609020204030204" pitchFamily="49" charset="0"/>
              </a:rPr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41D82-8097-33E8-675A-384A222C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43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27345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A0682-3EE8-D4C3-4CD6-BBE77290D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27BC99-8897-DDC5-8BDF-61A8EC9E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b="1" cap="all" spc="400" dirty="0">
                <a:solidFill>
                  <a:schemeClr val="bg1"/>
                </a:solidFill>
                <a:latin typeface="+mn-lt"/>
              </a:rPr>
              <a:t>Summary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B598F-0E8F-5AB7-2FE8-69DBE7B4BD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algn="r" rtl="0"/>
            <a:r>
              <a:rPr lang="en-GB" dirty="0"/>
              <a:t>Debug scenario architecture</a:t>
            </a:r>
          </a:p>
          <a:p>
            <a:pPr algn="r" rtl="0"/>
            <a:r>
              <a:rPr lang="en-GB" dirty="0"/>
              <a:t>Manipulating memory</a:t>
            </a:r>
          </a:p>
          <a:p>
            <a:pPr algn="r" rtl="0"/>
            <a:r>
              <a:rPr lang="en-GB" sz="1800" dirty="0">
                <a:solidFill>
                  <a:schemeClr val="bg1"/>
                </a:solidFill>
              </a:rPr>
              <a:t>Setting a breakpoint</a:t>
            </a:r>
          </a:p>
          <a:p>
            <a:pPr algn="r" rtl="0"/>
            <a:r>
              <a:rPr lang="en-GB" dirty="0"/>
              <a:t>Reading a variable</a:t>
            </a:r>
          </a:p>
          <a:p>
            <a:pPr algn="r" rtl="0"/>
            <a:r>
              <a:rPr lang="en-GB" dirty="0"/>
              <a:t>Calling a function</a:t>
            </a:r>
          </a:p>
          <a:p>
            <a:pPr algn="r" rtl="0"/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C03B19FD-88D1-AC54-059B-B0E511D14E0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/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0C750E-5D0F-DC20-E8E5-6766F3894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dirty="0"/>
              <a:t>2025-01-28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DDA45-43FB-3001-37EE-F182E457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dirty="0"/>
              <a:t>How debuggers work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D433B6-1969-1B48-1505-45F04B600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279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6DA9F-B624-629A-5091-574291729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82F385C-4F69-B3B7-870A-9E99C327D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09" y="428624"/>
            <a:ext cx="454342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9B8413-6D9A-32CB-5F1A-EFA6158E6DC5}"/>
              </a:ext>
            </a:extLst>
          </p:cNvPr>
          <p:cNvSpPr txBox="1"/>
          <p:nvPr/>
        </p:nvSpPr>
        <p:spPr>
          <a:xfrm>
            <a:off x="5761464" y="3214223"/>
            <a:ext cx="68552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4"/>
              </a:rPr>
              <a:t>https://nostarch.com/building-a-debugger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779796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692474E6-3035-46B8-9C05-9B4204E8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dirty="0"/>
              <a:t>2025-01-28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46</a:t>
            </a:fld>
            <a:endParaRPr lang="en-GB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DE8D546E-0F46-4CC0-B2B1-8B2430D0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dirty="0"/>
              <a:t>How debuggers work</a:t>
            </a:r>
          </a:p>
        </p:txBody>
      </p:sp>
      <p:pic>
        <p:nvPicPr>
          <p:cNvPr id="9" name="Picture Placeholder 8" descr="mountains at sunset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41" b="41"/>
          <a:stretch/>
        </p:blipFill>
        <p:spPr/>
      </p:pic>
      <p:pic>
        <p:nvPicPr>
          <p:cNvPr id="11" name="Picture Placeholder 10" descr="mountains at sunset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347" b="347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Thank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en-GB" sz="1800" dirty="0">
                <a:solidFill>
                  <a:schemeClr val="bg1"/>
                </a:solidFill>
              </a:rPr>
              <a:t>Sy Brand</a:t>
            </a:r>
          </a:p>
          <a:p>
            <a:pPr rtl="0"/>
            <a:r>
              <a:rPr lang="en-GB" dirty="0"/>
              <a:t>they/them</a:t>
            </a:r>
          </a:p>
          <a:p>
            <a:pPr rtl="0"/>
            <a:r>
              <a:rPr lang="en-GB" dirty="0"/>
              <a:t>Principal C++ Developer Advocate, Microsoft</a:t>
            </a:r>
          </a:p>
          <a:p>
            <a:pPr rtl="0"/>
            <a:r>
              <a:rPr lang="en-GB" dirty="0"/>
              <a:t>@TartanLlama</a:t>
            </a:r>
          </a:p>
        </p:txBody>
      </p:sp>
      <p:pic>
        <p:nvPicPr>
          <p:cNvPr id="15" name="Picture Placeholder 14" descr="mountains under near dusk sky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l="16" r="16"/>
          <a:stretch/>
        </p:blipFill>
        <p:spPr/>
      </p:pic>
      <p:pic>
        <p:nvPicPr>
          <p:cNvPr id="13" name="Picture Placeholder 12" descr="mountains under the night sky just before dawn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/>
          <a:srcRect t="108" b="108"/>
          <a:stretch/>
        </p:blipFill>
        <p:spPr/>
      </p:pic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9D40E-E8C9-9BAB-6745-E67344C4A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EB3A3-186C-BE63-0E60-C514E5A87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5489"/>
            <a:ext cx="9144000" cy="1767022"/>
          </a:xfrm>
        </p:spPr>
        <p:txBody>
          <a:bodyPr rtlCol="0"/>
          <a:lstStyle/>
          <a:p>
            <a:pPr rtl="0"/>
            <a:r>
              <a:rPr lang="en-GB" b="1" cap="all" spc="400" dirty="0">
                <a:solidFill>
                  <a:schemeClr val="bg1"/>
                </a:solidFill>
                <a:latin typeface="+mn-lt"/>
              </a:rPr>
              <a:t>Debug scenario architecture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32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66A034-98AD-2C39-0754-970AB473CC66}"/>
              </a:ext>
            </a:extLst>
          </p:cNvPr>
          <p:cNvSpPr/>
          <p:nvPr/>
        </p:nvSpPr>
        <p:spPr>
          <a:xfrm>
            <a:off x="1590444" y="979402"/>
            <a:ext cx="1505414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Debugger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A964C1-0441-49F5-8F52-3E042A07ABA4}"/>
              </a:ext>
            </a:extLst>
          </p:cNvPr>
          <p:cNvSpPr/>
          <p:nvPr/>
        </p:nvSpPr>
        <p:spPr>
          <a:xfrm>
            <a:off x="2285999" y="3217793"/>
            <a:ext cx="7159079" cy="8907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Operating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8C8BF5-093C-BA8C-D748-F2C09B75EB2D}"/>
              </a:ext>
            </a:extLst>
          </p:cNvPr>
          <p:cNvSpPr/>
          <p:nvPr/>
        </p:nvSpPr>
        <p:spPr>
          <a:xfrm>
            <a:off x="3906169" y="979402"/>
            <a:ext cx="1505415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Process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0FDCD-3E3D-1BDC-E65E-8C485D4E445E}"/>
              </a:ext>
            </a:extLst>
          </p:cNvPr>
          <p:cNvSpPr/>
          <p:nvPr/>
        </p:nvSpPr>
        <p:spPr>
          <a:xfrm>
            <a:off x="6361325" y="979402"/>
            <a:ext cx="1505415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Binary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16D66B-D447-1B45-9245-C0B1EC461578}"/>
              </a:ext>
            </a:extLst>
          </p:cNvPr>
          <p:cNvSpPr/>
          <p:nvPr/>
        </p:nvSpPr>
        <p:spPr>
          <a:xfrm>
            <a:off x="2285995" y="5016656"/>
            <a:ext cx="7159083" cy="7304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Hardware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4F9770-7AE4-CC9B-3C80-3A0C0D0A7911}"/>
              </a:ext>
            </a:extLst>
          </p:cNvPr>
          <p:cNvCxnSpPr/>
          <p:nvPr/>
        </p:nvCxnSpPr>
        <p:spPr>
          <a:xfrm>
            <a:off x="3906169" y="1426844"/>
            <a:ext cx="1505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05B9C2-07C2-E12D-86D3-8846A0453007}"/>
              </a:ext>
            </a:extLst>
          </p:cNvPr>
          <p:cNvCxnSpPr/>
          <p:nvPr/>
        </p:nvCxnSpPr>
        <p:spPr>
          <a:xfrm>
            <a:off x="6361324" y="1426844"/>
            <a:ext cx="1505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503BB8-ACA1-393A-DE33-97676A4AE15B}"/>
              </a:ext>
            </a:extLst>
          </p:cNvPr>
          <p:cNvCxnSpPr>
            <a:stCxn id="6" idx="2"/>
          </p:cNvCxnSpPr>
          <p:nvPr/>
        </p:nvCxnSpPr>
        <p:spPr>
          <a:xfrm flipH="1" flipV="1">
            <a:off x="4658876" y="1426844"/>
            <a:ext cx="1" cy="8907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148413-A5BE-C3C3-F70D-6F8DA3123508}"/>
              </a:ext>
            </a:extLst>
          </p:cNvPr>
          <p:cNvCxnSpPr/>
          <p:nvPr/>
        </p:nvCxnSpPr>
        <p:spPr>
          <a:xfrm flipH="1" flipV="1">
            <a:off x="7114031" y="1428472"/>
            <a:ext cx="1" cy="8907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BB25CBE-5F16-981D-9309-937873B8190F}"/>
              </a:ext>
            </a:extLst>
          </p:cNvPr>
          <p:cNvSpPr txBox="1"/>
          <p:nvPr/>
        </p:nvSpPr>
        <p:spPr>
          <a:xfrm>
            <a:off x="3906168" y="1648475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60F4EA-6B39-00EC-D3B6-9ED70830CAE3}"/>
              </a:ext>
            </a:extLst>
          </p:cNvPr>
          <p:cNvSpPr txBox="1"/>
          <p:nvPr/>
        </p:nvSpPr>
        <p:spPr>
          <a:xfrm>
            <a:off x="4658874" y="1657588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274AFA-8F47-52A2-B61E-5264293DE0F5}"/>
              </a:ext>
            </a:extLst>
          </p:cNvPr>
          <p:cNvSpPr txBox="1"/>
          <p:nvPr/>
        </p:nvSpPr>
        <p:spPr>
          <a:xfrm>
            <a:off x="6361318" y="1657588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98628E-76DE-A558-7E0D-2FEF5D053E2F}"/>
              </a:ext>
            </a:extLst>
          </p:cNvPr>
          <p:cNvSpPr txBox="1"/>
          <p:nvPr/>
        </p:nvSpPr>
        <p:spPr>
          <a:xfrm>
            <a:off x="7114036" y="1657588"/>
            <a:ext cx="75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Debug Info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335F0E2-10D1-B273-3806-126870451176}"/>
              </a:ext>
            </a:extLst>
          </p:cNvPr>
          <p:cNvCxnSpPr>
            <a:stCxn id="4" idx="2"/>
          </p:cNvCxnSpPr>
          <p:nvPr/>
        </p:nvCxnSpPr>
        <p:spPr>
          <a:xfrm>
            <a:off x="2343151" y="2317548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E3C4F-AA3C-03E9-B3E5-822B293E281C}"/>
              </a:ext>
            </a:extLst>
          </p:cNvPr>
          <p:cNvCxnSpPr/>
          <p:nvPr/>
        </p:nvCxnSpPr>
        <p:spPr>
          <a:xfrm>
            <a:off x="4658871" y="2317548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CDAB3C9-B9CC-B9D0-B812-BCAD5FF0105B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14021" y="2317548"/>
            <a:ext cx="12" cy="90978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4B806D-5DCF-F494-8B66-1BDFB1E56DC0}"/>
              </a:ext>
            </a:extLst>
          </p:cNvPr>
          <p:cNvCxnSpPr/>
          <p:nvPr/>
        </p:nvCxnSpPr>
        <p:spPr>
          <a:xfrm>
            <a:off x="5777257" y="4108497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8F6EB53-2116-C683-AE64-A71C547DD7F1}"/>
              </a:ext>
            </a:extLst>
          </p:cNvPr>
          <p:cNvSpPr/>
          <p:nvPr/>
        </p:nvSpPr>
        <p:spPr>
          <a:xfrm>
            <a:off x="8619435" y="979402"/>
            <a:ext cx="1505414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Source Code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7A70E2C-DD1B-32EA-0497-4380A4358DB6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9372142" y="2317548"/>
            <a:ext cx="0" cy="90067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75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D94CD-5CCC-1568-9F8A-7CC44957F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C06FC9-1277-E6DD-B77F-B67CF142AC12}"/>
              </a:ext>
            </a:extLst>
          </p:cNvPr>
          <p:cNvSpPr/>
          <p:nvPr/>
        </p:nvSpPr>
        <p:spPr>
          <a:xfrm>
            <a:off x="1590444" y="979402"/>
            <a:ext cx="1505414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Debugger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A32DB8-BAA3-D9DE-255E-0497B53D0D3C}"/>
              </a:ext>
            </a:extLst>
          </p:cNvPr>
          <p:cNvSpPr/>
          <p:nvPr/>
        </p:nvSpPr>
        <p:spPr>
          <a:xfrm>
            <a:off x="2285999" y="3217793"/>
            <a:ext cx="7159079" cy="8907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Operating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E373FA-F37C-4B0D-48BC-C04540B37037}"/>
              </a:ext>
            </a:extLst>
          </p:cNvPr>
          <p:cNvSpPr/>
          <p:nvPr/>
        </p:nvSpPr>
        <p:spPr>
          <a:xfrm>
            <a:off x="3906169" y="979402"/>
            <a:ext cx="1505415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Process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50446F-F3D9-5213-BE90-384845E9216F}"/>
              </a:ext>
            </a:extLst>
          </p:cNvPr>
          <p:cNvSpPr/>
          <p:nvPr/>
        </p:nvSpPr>
        <p:spPr>
          <a:xfrm>
            <a:off x="6361325" y="979402"/>
            <a:ext cx="1505415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Binary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7A209D-0BA7-964E-BA07-56559B0241B7}"/>
              </a:ext>
            </a:extLst>
          </p:cNvPr>
          <p:cNvSpPr/>
          <p:nvPr/>
        </p:nvSpPr>
        <p:spPr>
          <a:xfrm>
            <a:off x="2285995" y="5016656"/>
            <a:ext cx="7159083" cy="7304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Hardware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F14B4D-906D-5CC2-C48D-FCADF3527498}"/>
              </a:ext>
            </a:extLst>
          </p:cNvPr>
          <p:cNvCxnSpPr/>
          <p:nvPr/>
        </p:nvCxnSpPr>
        <p:spPr>
          <a:xfrm>
            <a:off x="3906169" y="1426844"/>
            <a:ext cx="1505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8A899D-9668-AB5B-0E17-48129B15F2F7}"/>
              </a:ext>
            </a:extLst>
          </p:cNvPr>
          <p:cNvCxnSpPr/>
          <p:nvPr/>
        </p:nvCxnSpPr>
        <p:spPr>
          <a:xfrm>
            <a:off x="6361324" y="1426844"/>
            <a:ext cx="1505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B0569C-43F1-1269-FAC1-8F83FC423CF4}"/>
              </a:ext>
            </a:extLst>
          </p:cNvPr>
          <p:cNvCxnSpPr>
            <a:stCxn id="6" idx="2"/>
          </p:cNvCxnSpPr>
          <p:nvPr/>
        </p:nvCxnSpPr>
        <p:spPr>
          <a:xfrm flipH="1" flipV="1">
            <a:off x="4658876" y="1426844"/>
            <a:ext cx="1" cy="8907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780AAF-90CA-55F9-6035-3F239DB20B08}"/>
              </a:ext>
            </a:extLst>
          </p:cNvPr>
          <p:cNvCxnSpPr/>
          <p:nvPr/>
        </p:nvCxnSpPr>
        <p:spPr>
          <a:xfrm flipH="1" flipV="1">
            <a:off x="7114031" y="1428472"/>
            <a:ext cx="1" cy="8907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904CE22-8278-024D-2245-FBA7505CE8A9}"/>
              </a:ext>
            </a:extLst>
          </p:cNvPr>
          <p:cNvSpPr txBox="1"/>
          <p:nvPr/>
        </p:nvSpPr>
        <p:spPr>
          <a:xfrm>
            <a:off x="3906168" y="1648475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4633D0-E048-19B5-615A-5C33DBCADE81}"/>
              </a:ext>
            </a:extLst>
          </p:cNvPr>
          <p:cNvSpPr txBox="1"/>
          <p:nvPr/>
        </p:nvSpPr>
        <p:spPr>
          <a:xfrm>
            <a:off x="4658874" y="1657588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226A56-BD18-9A7C-55AF-E436C640BDDF}"/>
              </a:ext>
            </a:extLst>
          </p:cNvPr>
          <p:cNvSpPr txBox="1"/>
          <p:nvPr/>
        </p:nvSpPr>
        <p:spPr>
          <a:xfrm>
            <a:off x="6361318" y="1657588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09581-6F26-D0FA-F63E-3759CB6CC746}"/>
              </a:ext>
            </a:extLst>
          </p:cNvPr>
          <p:cNvSpPr txBox="1"/>
          <p:nvPr/>
        </p:nvSpPr>
        <p:spPr>
          <a:xfrm>
            <a:off x="7114036" y="1657588"/>
            <a:ext cx="75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Debug Info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0DD6317-AA6B-B5D9-A928-E8B25737AA7F}"/>
              </a:ext>
            </a:extLst>
          </p:cNvPr>
          <p:cNvCxnSpPr>
            <a:stCxn id="4" idx="2"/>
          </p:cNvCxnSpPr>
          <p:nvPr/>
        </p:nvCxnSpPr>
        <p:spPr>
          <a:xfrm>
            <a:off x="2343151" y="2317548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944109-F9ED-C274-5BB0-5C1C445F82F6}"/>
              </a:ext>
            </a:extLst>
          </p:cNvPr>
          <p:cNvCxnSpPr/>
          <p:nvPr/>
        </p:nvCxnSpPr>
        <p:spPr>
          <a:xfrm>
            <a:off x="4658871" y="2317548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57C8C9-EBFD-4C77-7264-2C751C487697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14021" y="2317548"/>
            <a:ext cx="12" cy="90978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D1EBC5E-DABD-7FEA-0DF8-863BE87C3968}"/>
              </a:ext>
            </a:extLst>
          </p:cNvPr>
          <p:cNvCxnSpPr/>
          <p:nvPr/>
        </p:nvCxnSpPr>
        <p:spPr>
          <a:xfrm>
            <a:off x="5777257" y="4108497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C7A1936-0F07-1C9E-5FB3-1103748399B6}"/>
              </a:ext>
            </a:extLst>
          </p:cNvPr>
          <p:cNvSpPr/>
          <p:nvPr/>
        </p:nvSpPr>
        <p:spPr>
          <a:xfrm>
            <a:off x="8619435" y="979402"/>
            <a:ext cx="1505414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Source Code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4495347-88B6-B393-995C-62C63E9A5DD7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9372142" y="2317548"/>
            <a:ext cx="0" cy="90067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C64F711E-A0D8-5A83-D99D-B9C464A5746E}"/>
              </a:ext>
            </a:extLst>
          </p:cNvPr>
          <p:cNvSpPr/>
          <p:nvPr/>
        </p:nvSpPr>
        <p:spPr>
          <a:xfrm>
            <a:off x="3906168" y="1504950"/>
            <a:ext cx="1418307" cy="804673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43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94A7D-E6B8-8244-BD93-8055DF07A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320283-FF42-2CC5-EC33-8F22F9A0D001}"/>
              </a:ext>
            </a:extLst>
          </p:cNvPr>
          <p:cNvSpPr/>
          <p:nvPr/>
        </p:nvSpPr>
        <p:spPr>
          <a:xfrm>
            <a:off x="1590444" y="979402"/>
            <a:ext cx="1505414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Debugger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9E15C8-3E6D-E4BD-B41A-BF579631629F}"/>
              </a:ext>
            </a:extLst>
          </p:cNvPr>
          <p:cNvSpPr/>
          <p:nvPr/>
        </p:nvSpPr>
        <p:spPr>
          <a:xfrm>
            <a:off x="2285999" y="3217793"/>
            <a:ext cx="7159079" cy="8907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Operating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1659EF-CEBC-2F83-BD9D-211BA740B802}"/>
              </a:ext>
            </a:extLst>
          </p:cNvPr>
          <p:cNvSpPr/>
          <p:nvPr/>
        </p:nvSpPr>
        <p:spPr>
          <a:xfrm>
            <a:off x="3906169" y="979402"/>
            <a:ext cx="1505415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Process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882F4E-31A9-F334-41B4-E9F8514A9806}"/>
              </a:ext>
            </a:extLst>
          </p:cNvPr>
          <p:cNvSpPr/>
          <p:nvPr/>
        </p:nvSpPr>
        <p:spPr>
          <a:xfrm>
            <a:off x="6361325" y="979402"/>
            <a:ext cx="1505415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Binary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44EF34-EF19-D17B-8DAC-5400478D4CF6}"/>
              </a:ext>
            </a:extLst>
          </p:cNvPr>
          <p:cNvSpPr/>
          <p:nvPr/>
        </p:nvSpPr>
        <p:spPr>
          <a:xfrm>
            <a:off x="2285995" y="5016656"/>
            <a:ext cx="7159083" cy="7304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Hardware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7EF122-8517-C41D-DC6D-1320D7E5D9B1}"/>
              </a:ext>
            </a:extLst>
          </p:cNvPr>
          <p:cNvCxnSpPr/>
          <p:nvPr/>
        </p:nvCxnSpPr>
        <p:spPr>
          <a:xfrm>
            <a:off x="3906169" y="1426844"/>
            <a:ext cx="1505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22A3EB-8088-2DA6-6652-7B2ABFE5A10D}"/>
              </a:ext>
            </a:extLst>
          </p:cNvPr>
          <p:cNvCxnSpPr/>
          <p:nvPr/>
        </p:nvCxnSpPr>
        <p:spPr>
          <a:xfrm>
            <a:off x="6361324" y="1426844"/>
            <a:ext cx="1505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0BF64E-119C-425B-E1AA-85521E561129}"/>
              </a:ext>
            </a:extLst>
          </p:cNvPr>
          <p:cNvCxnSpPr>
            <a:stCxn id="6" idx="2"/>
          </p:cNvCxnSpPr>
          <p:nvPr/>
        </p:nvCxnSpPr>
        <p:spPr>
          <a:xfrm flipH="1" flipV="1">
            <a:off x="4658876" y="1426844"/>
            <a:ext cx="1" cy="8907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21721E-1C68-BF28-0DE7-9E576D3BA847}"/>
              </a:ext>
            </a:extLst>
          </p:cNvPr>
          <p:cNvCxnSpPr/>
          <p:nvPr/>
        </p:nvCxnSpPr>
        <p:spPr>
          <a:xfrm flipH="1" flipV="1">
            <a:off x="7114031" y="1428472"/>
            <a:ext cx="1" cy="8907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D5232FE-52A1-39F9-44F8-4ADE5008BD2C}"/>
              </a:ext>
            </a:extLst>
          </p:cNvPr>
          <p:cNvSpPr txBox="1"/>
          <p:nvPr/>
        </p:nvSpPr>
        <p:spPr>
          <a:xfrm>
            <a:off x="3906168" y="1648475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514C20-310E-14EC-DE8A-203D29BB84FF}"/>
              </a:ext>
            </a:extLst>
          </p:cNvPr>
          <p:cNvSpPr txBox="1"/>
          <p:nvPr/>
        </p:nvSpPr>
        <p:spPr>
          <a:xfrm>
            <a:off x="4658874" y="1657588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8A1453-6297-B5D7-13B9-DDFD33C5F65F}"/>
              </a:ext>
            </a:extLst>
          </p:cNvPr>
          <p:cNvSpPr txBox="1"/>
          <p:nvPr/>
        </p:nvSpPr>
        <p:spPr>
          <a:xfrm>
            <a:off x="6361318" y="1657588"/>
            <a:ext cx="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BBE032-3421-F5E0-F90C-3AEACE3E05F7}"/>
              </a:ext>
            </a:extLst>
          </p:cNvPr>
          <p:cNvSpPr txBox="1"/>
          <p:nvPr/>
        </p:nvSpPr>
        <p:spPr>
          <a:xfrm>
            <a:off x="7114036" y="1657588"/>
            <a:ext cx="75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Debug Info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18376DE-085B-B4A8-CC21-CBEAB691120B}"/>
              </a:ext>
            </a:extLst>
          </p:cNvPr>
          <p:cNvCxnSpPr>
            <a:stCxn id="4" idx="2"/>
          </p:cNvCxnSpPr>
          <p:nvPr/>
        </p:nvCxnSpPr>
        <p:spPr>
          <a:xfrm>
            <a:off x="2343151" y="2317548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7F9F6F-C5E4-1C1F-1F98-B7CFFA5668DE}"/>
              </a:ext>
            </a:extLst>
          </p:cNvPr>
          <p:cNvCxnSpPr/>
          <p:nvPr/>
        </p:nvCxnSpPr>
        <p:spPr>
          <a:xfrm>
            <a:off x="4658871" y="2317548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060466D-68A6-3D50-6ED8-63EA796450D3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14021" y="2317548"/>
            <a:ext cx="12" cy="90978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6A44268-1D6B-16F2-FE1F-D2F448DBD40B}"/>
              </a:ext>
            </a:extLst>
          </p:cNvPr>
          <p:cNvCxnSpPr/>
          <p:nvPr/>
        </p:nvCxnSpPr>
        <p:spPr>
          <a:xfrm>
            <a:off x="5777257" y="4108497"/>
            <a:ext cx="0" cy="9097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0812B81-BBAC-0076-D73E-A76CEF9312E2}"/>
              </a:ext>
            </a:extLst>
          </p:cNvPr>
          <p:cNvSpPr/>
          <p:nvPr/>
        </p:nvSpPr>
        <p:spPr>
          <a:xfrm>
            <a:off x="8619435" y="979402"/>
            <a:ext cx="1505414" cy="1338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Source Code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393157-DE84-24DD-EF90-E5F34F4FE961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9372142" y="2317548"/>
            <a:ext cx="0" cy="90067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96F35164-AAC2-2772-D085-6E2D9FDE3C72}"/>
              </a:ext>
            </a:extLst>
          </p:cNvPr>
          <p:cNvSpPr/>
          <p:nvPr/>
        </p:nvSpPr>
        <p:spPr>
          <a:xfrm>
            <a:off x="8724900" y="1133475"/>
            <a:ext cx="1276350" cy="1047333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85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8568"/>
            <a:ext cx="9144000" cy="2340864"/>
          </a:xfrm>
        </p:spPr>
        <p:txBody>
          <a:bodyPr rtlCol="0">
            <a:normAutofit/>
          </a:bodyPr>
          <a:lstStyle/>
          <a:p>
            <a:pPr rtl="0"/>
            <a:r>
              <a:rPr lang="en-GB" b="1" cap="all" spc="400" dirty="0">
                <a:solidFill>
                  <a:schemeClr val="bg1"/>
                </a:solidFill>
                <a:latin typeface="+mn-lt"/>
              </a:rPr>
              <a:t>Manipulating memory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86_TF89338750_Win32" id="{41E8F413-9A18-4BDF-B28A-7CD5BF285DD4}" vid="{F5763C4E-78C1-4EFB-B9F5-2F4B07C76D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{03A3DD07-E87C-45ED-809D-8C9707D07A8A}tf89338750_win32</Template>
  <TotalTime>187</TotalTime>
  <Words>679</Words>
  <Application>Microsoft Office PowerPoint</Application>
  <PresentationFormat>Widescreen</PresentationFormat>
  <Paragraphs>289</Paragraphs>
  <Slides>46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Consolas</vt:lpstr>
      <vt:lpstr>Univers</vt:lpstr>
      <vt:lpstr>GradientUnivers</vt:lpstr>
      <vt:lpstr>How Debuggers work</vt:lpstr>
      <vt:lpstr>PowerPoint Presentation</vt:lpstr>
      <vt:lpstr>What Kind of Debugger?</vt:lpstr>
      <vt:lpstr>Agenda</vt:lpstr>
      <vt:lpstr>Debug scenario architecture</vt:lpstr>
      <vt:lpstr>PowerPoint Presentation</vt:lpstr>
      <vt:lpstr>PowerPoint Presentation</vt:lpstr>
      <vt:lpstr>PowerPoint Presentation</vt:lpstr>
      <vt:lpstr>Manipulating memory</vt:lpstr>
      <vt:lpstr>PowerPoint Presentation</vt:lpstr>
      <vt:lpstr>PowerPoint Presentation</vt:lpstr>
      <vt:lpstr>PowerPoint Presentation</vt:lpstr>
      <vt:lpstr>System Calls (syscalls)</vt:lpstr>
      <vt:lpstr>PowerPoint Presentation</vt:lpstr>
      <vt:lpstr>PowerPoint Presentation</vt:lpstr>
      <vt:lpstr>Setting a breakpoint</vt:lpstr>
      <vt:lpstr>PowerPoint Presentation</vt:lpstr>
      <vt:lpstr>PowerPoint Presentation</vt:lpstr>
      <vt:lpstr>Debug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int3</vt:lpstr>
      <vt:lpstr>Reading a variable</vt:lpstr>
      <vt:lpstr>Visualise the variable mittens_the_cat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Calling a function</vt:lpstr>
      <vt:lpstr>Call the function feed_cat</vt:lpstr>
      <vt:lpstr>Step 1: Write a C compiler</vt:lpstr>
      <vt:lpstr>PowerPoint Presentation</vt:lpstr>
      <vt:lpstr>PowerPoint Presentation</vt:lpstr>
      <vt:lpstr>Summary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Sy Brand</dc:creator>
  <cp:lastModifiedBy>Sy Brand</cp:lastModifiedBy>
  <cp:revision>1</cp:revision>
  <dcterms:created xsi:type="dcterms:W3CDTF">2025-01-28T07:51:29Z</dcterms:created>
  <dcterms:modified xsi:type="dcterms:W3CDTF">2025-01-28T10:58:46Z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